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336" r:id="rId3"/>
    <p:sldId id="337" r:id="rId4"/>
    <p:sldId id="344" r:id="rId5"/>
    <p:sldId id="340" r:id="rId6"/>
    <p:sldId id="343" r:id="rId7"/>
    <p:sldId id="342" r:id="rId8"/>
    <p:sldId id="341" r:id="rId9"/>
    <p:sldId id="339" r:id="rId10"/>
    <p:sldId id="338" r:id="rId11"/>
    <p:sldId id="347" r:id="rId12"/>
    <p:sldId id="346" r:id="rId13"/>
    <p:sldId id="345" r:id="rId14"/>
    <p:sldId id="348" r:id="rId15"/>
    <p:sldId id="349" r:id="rId16"/>
    <p:sldId id="352" r:id="rId17"/>
    <p:sldId id="351"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0F8"/>
          </a:solidFill>
        </a:fill>
      </a:tcStyle>
    </a:wholeTbl>
    <a:band2H>
      <a:tcTxStyle/>
      <a:tcStyle>
        <a:tcBdr/>
        <a:fill>
          <a:solidFill>
            <a:srgbClr val="E7F0F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E9D0"/>
          </a:solidFill>
        </a:fill>
      </a:tcStyle>
    </a:wholeTbl>
    <a:band2H>
      <a:tcTxStyle/>
      <a:tcStyle>
        <a:tcBdr/>
        <a:fill>
          <a:solidFill>
            <a:srgbClr val="EDF4E9"/>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1EE"/>
          </a:solidFill>
        </a:fill>
      </a:tcStyle>
    </a:wholeTbl>
    <a:band2H>
      <a:tcTxStyle/>
      <a:tcStyle>
        <a:tcBdr/>
        <a:fill>
          <a:solidFill>
            <a:srgbClr val="F0E9F7"/>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1143000" y="685800"/>
            <a:ext cx="4572000" cy="3429000"/>
          </a:xfrm>
          <a:prstGeom prst="rect">
            <a:avLst/>
          </a:prstGeom>
        </p:spPr>
        <p:txBody>
          <a:bodyPr/>
          <a:lstStyle/>
          <a:p>
            <a:endParaRPr/>
          </a:p>
        </p:txBody>
      </p:sp>
      <p:sp>
        <p:nvSpPr>
          <p:cNvPr id="211" name="Shape 2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FFFFFF"/>
        </a:solidFill>
        <a:effectLst/>
      </p:bgPr>
    </p:bg>
    <p:spTree>
      <p:nvGrpSpPr>
        <p:cNvPr id="1" name=""/>
        <p:cNvGrpSpPr/>
        <p:nvPr/>
      </p:nvGrpSpPr>
      <p:grpSpPr>
        <a:xfrm>
          <a:off x="0" y="0"/>
          <a:ext cx="0" cy="0"/>
          <a:chOff x="0" y="0"/>
          <a:chExt cx="0" cy="0"/>
        </a:xfrm>
      </p:grpSpPr>
      <p:sp>
        <p:nvSpPr>
          <p:cNvPr id="21" name="Title Text"/>
          <p:cNvSpPr txBox="1">
            <a:spLocks noGrp="1"/>
          </p:cNvSpPr>
          <p:nvPr>
            <p:ph type="title"/>
          </p:nvPr>
        </p:nvSpPr>
        <p:spPr>
          <a:xfrm>
            <a:off x="1751011" y="1300785"/>
            <a:ext cx="8689977" cy="2509213"/>
          </a:xfrm>
          <a:prstGeom prst="rect">
            <a:avLst/>
          </a:prstGeom>
        </p:spPr>
        <p:txBody>
          <a:bodyPr anchor="b"/>
          <a:lstStyle>
            <a:lvl1pPr>
              <a:defRPr sz="4800"/>
            </a:lvl1pPr>
          </a:lstStyle>
          <a:p>
            <a:r>
              <a:t>Title Text</a:t>
            </a:r>
          </a:p>
        </p:txBody>
      </p:sp>
      <p:sp>
        <p:nvSpPr>
          <p:cNvPr id="22" name="Body Level One…"/>
          <p:cNvSpPr txBox="1">
            <a:spLocks noGrp="1"/>
          </p:cNvSpPr>
          <p:nvPr>
            <p:ph type="body" sz="quarter" idx="1"/>
          </p:nvPr>
        </p:nvSpPr>
        <p:spPr>
          <a:xfrm>
            <a:off x="1751011" y="3886200"/>
            <a:ext cx="8689977" cy="1371600"/>
          </a:xfrm>
          <a:prstGeom prst="rect">
            <a:avLst/>
          </a:prstGeom>
        </p:spPr>
        <p:txBody>
          <a:bodyPr/>
          <a:lstStyle>
            <a:lvl1pPr marL="0" indent="0" algn="ctr">
              <a:buClrTx/>
              <a:buSzTx/>
              <a:buFontTx/>
              <a:buNone/>
              <a:defRPr sz="2200">
                <a:solidFill>
                  <a:srgbClr val="808080"/>
                </a:solidFill>
              </a:defRPr>
            </a:lvl1pPr>
            <a:lvl2pPr marL="0" indent="457200" algn="ctr">
              <a:buClrTx/>
              <a:buSzTx/>
              <a:buFontTx/>
              <a:buNone/>
              <a:defRPr sz="2200">
                <a:solidFill>
                  <a:srgbClr val="808080"/>
                </a:solidFill>
              </a:defRPr>
            </a:lvl2pPr>
            <a:lvl3pPr marL="0" indent="914400" algn="ctr">
              <a:buClrTx/>
              <a:buSzTx/>
              <a:buFontTx/>
              <a:buNone/>
              <a:defRPr sz="2200">
                <a:solidFill>
                  <a:srgbClr val="808080"/>
                </a:solidFill>
              </a:defRPr>
            </a:lvl3pPr>
            <a:lvl4pPr marL="0" indent="1371600" algn="ctr">
              <a:buClrTx/>
              <a:buSzTx/>
              <a:buFontTx/>
              <a:buNone/>
              <a:defRPr sz="2200">
                <a:solidFill>
                  <a:srgbClr val="808080"/>
                </a:solidFill>
              </a:defRPr>
            </a:lvl4pPr>
            <a:lvl5pPr marL="0" indent="1828800" algn="ctr">
              <a:buClrTx/>
              <a:buSzTx/>
              <a:buFontTx/>
              <a:buNone/>
              <a:defRPr sz="22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913794" y="4289373"/>
            <a:ext cx="10364432" cy="811611"/>
          </a:xfrm>
          <a:prstGeom prst="rect">
            <a:avLst/>
          </a:prstGeom>
        </p:spPr>
        <p:txBody>
          <a:bodyPr anchor="b"/>
          <a:lstStyle>
            <a:lvl1pPr>
              <a:defRPr sz="3200"/>
            </a:lvl1pPr>
          </a:lstStyle>
          <a:p>
            <a:r>
              <a:t>Title Text</a:t>
            </a:r>
          </a:p>
        </p:txBody>
      </p:sp>
      <p:sp>
        <p:nvSpPr>
          <p:cNvPr id="103" name="Picture Placeholder 2"/>
          <p:cNvSpPr>
            <a:spLocks noGrp="1"/>
          </p:cNvSpPr>
          <p:nvPr>
            <p:ph type="pic" sz="half" idx="21"/>
          </p:nvPr>
        </p:nvSpPr>
        <p:spPr>
          <a:xfrm>
            <a:off x="1184743" y="698261"/>
            <a:ext cx="9822534" cy="3214136"/>
          </a:xfrm>
          <a:prstGeom prst="rect">
            <a:avLst/>
          </a:prstGeom>
          <a:ln w="82550" cap="sq">
            <a:solidFill>
              <a:srgbClr val="EAEAEA"/>
            </a:solidFill>
            <a:miter lim="800000"/>
          </a:ln>
        </p:spPr>
        <p:txBody>
          <a:bodyPr lIns="91439" rIns="91439">
            <a:noAutofit/>
          </a:bodyPr>
          <a:lstStyle/>
          <a:p>
            <a:endParaRPr/>
          </a:p>
        </p:txBody>
      </p:sp>
      <p:sp>
        <p:nvSpPr>
          <p:cNvPr id="104" name="Body Level One…"/>
          <p:cNvSpPr txBox="1">
            <a:spLocks noGrp="1"/>
          </p:cNvSpPr>
          <p:nvPr>
            <p:ph type="body" sz="quarter" idx="1"/>
          </p:nvPr>
        </p:nvSpPr>
        <p:spPr>
          <a:xfrm>
            <a:off x="913773" y="5108728"/>
            <a:ext cx="10364453" cy="682473"/>
          </a:xfrm>
          <a:prstGeom prst="rect">
            <a:avLst/>
          </a:prstGeom>
        </p:spPr>
        <p:txBody>
          <a:bodyP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pic>
        <p:nvPicPr>
          <p:cNvPr id="112" name="Picture 2" descr="Picture 2"/>
          <p:cNvPicPr>
            <a:picLocks noChangeAspect="1"/>
          </p:cNvPicPr>
          <p:nvPr/>
        </p:nvPicPr>
        <p:blipFill>
          <a:blip r:embed="rId2"/>
          <a:stretch>
            <a:fillRect/>
          </a:stretch>
        </p:blipFill>
        <p:spPr>
          <a:xfrm>
            <a:off x="0" y="-2"/>
            <a:ext cx="12192004" cy="6858002"/>
          </a:xfrm>
          <a:prstGeom prst="rect">
            <a:avLst/>
          </a:prstGeom>
          <a:ln w="12700">
            <a:miter lim="400000"/>
          </a:ln>
        </p:spPr>
      </p:pic>
      <p:pic>
        <p:nvPicPr>
          <p:cNvPr id="113" name="Picture 7" descr="Picture 7"/>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14" name="Title Text"/>
          <p:cNvSpPr txBox="1">
            <a:spLocks noGrp="1"/>
          </p:cNvSpPr>
          <p:nvPr>
            <p:ph type="title"/>
          </p:nvPr>
        </p:nvSpPr>
        <p:spPr>
          <a:xfrm>
            <a:off x="913773" y="609598"/>
            <a:ext cx="10364453" cy="3427247"/>
          </a:xfrm>
          <a:prstGeom prst="rect">
            <a:avLst/>
          </a:prstGeom>
        </p:spPr>
        <p:txBody>
          <a:bodyPr/>
          <a:lstStyle>
            <a:lvl1pPr>
              <a:defRPr sz="3200"/>
            </a:lvl1pPr>
          </a:lstStyle>
          <a:p>
            <a:r>
              <a:t>Title Text</a:t>
            </a:r>
          </a:p>
        </p:txBody>
      </p:sp>
      <p:sp>
        <p:nvSpPr>
          <p:cNvPr id="115" name="Body Level One…"/>
          <p:cNvSpPr txBox="1">
            <a:spLocks noGrp="1"/>
          </p:cNvSpPr>
          <p:nvPr>
            <p:ph type="body" sz="quarter" idx="1"/>
          </p:nvPr>
        </p:nvSpPr>
        <p:spPr>
          <a:xfrm>
            <a:off x="913775" y="4204820"/>
            <a:ext cx="10364452" cy="1586381"/>
          </a:xfrm>
          <a:prstGeom prst="rect">
            <a:avLst/>
          </a:prstGeom>
        </p:spPr>
        <p:txBody>
          <a:bodyPr anchor="ct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pic>
        <p:nvPicPr>
          <p:cNvPr id="123" name="Picture 2" descr="Picture 2"/>
          <p:cNvPicPr>
            <a:picLocks noChangeAspect="1"/>
          </p:cNvPicPr>
          <p:nvPr/>
        </p:nvPicPr>
        <p:blipFill>
          <a:blip r:embed="rId2"/>
          <a:stretch>
            <a:fillRect/>
          </a:stretch>
        </p:blipFill>
        <p:spPr>
          <a:xfrm>
            <a:off x="0" y="-2"/>
            <a:ext cx="12192004" cy="6858002"/>
          </a:xfrm>
          <a:prstGeom prst="rect">
            <a:avLst/>
          </a:prstGeom>
          <a:ln w="12700">
            <a:miter lim="400000"/>
          </a:ln>
        </p:spPr>
      </p:pic>
      <p:pic>
        <p:nvPicPr>
          <p:cNvPr id="124" name="Picture 10" descr="Picture 10"/>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25" name="Title Text"/>
          <p:cNvSpPr txBox="1">
            <a:spLocks noGrp="1"/>
          </p:cNvSpPr>
          <p:nvPr>
            <p:ph type="title"/>
          </p:nvPr>
        </p:nvSpPr>
        <p:spPr>
          <a:xfrm>
            <a:off x="1446212" y="609600"/>
            <a:ext cx="9302753" cy="2992904"/>
          </a:xfrm>
          <a:prstGeom prst="rect">
            <a:avLst/>
          </a:prstGeom>
        </p:spPr>
        <p:txBody>
          <a:bodyPr/>
          <a:lstStyle>
            <a:lvl1pPr>
              <a:defRPr sz="3200"/>
            </a:lvl1pPr>
          </a:lstStyle>
          <a:p>
            <a:r>
              <a:t>Title Text</a:t>
            </a:r>
          </a:p>
        </p:txBody>
      </p:sp>
      <p:sp>
        <p:nvSpPr>
          <p:cNvPr id="126" name="Body Level One…"/>
          <p:cNvSpPr txBox="1">
            <a:spLocks noGrp="1"/>
          </p:cNvSpPr>
          <p:nvPr>
            <p:ph type="body" sz="quarter" idx="1"/>
          </p:nvPr>
        </p:nvSpPr>
        <p:spPr>
          <a:xfrm>
            <a:off x="1720644" y="3610031"/>
            <a:ext cx="8752300" cy="594789"/>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27" name="Text Placeholder 3"/>
          <p:cNvSpPr>
            <a:spLocks noGrp="1"/>
          </p:cNvSpPr>
          <p:nvPr>
            <p:ph type="body" sz="quarter" idx="21"/>
          </p:nvPr>
        </p:nvSpPr>
        <p:spPr>
          <a:xfrm>
            <a:off x="913774" y="4372795"/>
            <a:ext cx="10364452" cy="1421054"/>
          </a:xfrm>
          <a:prstGeom prst="rect">
            <a:avLst/>
          </a:prstGeom>
        </p:spPr>
        <p:txBody>
          <a:bodyPr anchor="ctr"/>
          <a:lstStyle/>
          <a:p>
            <a:pPr marL="0" indent="0" algn="ctr">
              <a:buClrTx/>
              <a:buSzTx/>
              <a:buFontTx/>
              <a:buNone/>
              <a:defRPr sz="1600"/>
            </a:pPr>
            <a:endParaRPr/>
          </a:p>
        </p:txBody>
      </p:sp>
      <p:sp>
        <p:nvSpPr>
          <p:cNvPr id="128" name="TextBox 12"/>
          <p:cNvSpPr txBox="1"/>
          <p:nvPr/>
        </p:nvSpPr>
        <p:spPr>
          <a:xfrm>
            <a:off x="1047207" y="448383"/>
            <a:ext cx="518161" cy="119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cap="all"/>
            </a:lvl1pPr>
          </a:lstStyle>
          <a:p>
            <a:r>
              <a:t>“</a:t>
            </a:r>
          </a:p>
        </p:txBody>
      </p:sp>
      <p:sp>
        <p:nvSpPr>
          <p:cNvPr id="129" name="TextBox 13"/>
          <p:cNvSpPr txBox="1"/>
          <p:nvPr/>
        </p:nvSpPr>
        <p:spPr>
          <a:xfrm>
            <a:off x="10603277" y="2687796"/>
            <a:ext cx="518161" cy="119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cap="all"/>
            </a:lvl1pPr>
          </a:lstStyle>
          <a:p>
            <a:r>
              <a:t>”</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pic>
        <p:nvPicPr>
          <p:cNvPr id="137" name="Picture 2" descr="Picture 2"/>
          <p:cNvPicPr>
            <a:picLocks noChangeAspect="1"/>
          </p:cNvPicPr>
          <p:nvPr/>
        </p:nvPicPr>
        <p:blipFill>
          <a:blip r:embed="rId2"/>
          <a:stretch>
            <a:fillRect/>
          </a:stretch>
        </p:blipFill>
        <p:spPr>
          <a:xfrm>
            <a:off x="0" y="-2"/>
            <a:ext cx="12192004" cy="6858002"/>
          </a:xfrm>
          <a:prstGeom prst="rect">
            <a:avLst/>
          </a:prstGeom>
          <a:ln w="12700">
            <a:miter lim="400000"/>
          </a:ln>
        </p:spPr>
      </p:pic>
      <p:pic>
        <p:nvPicPr>
          <p:cNvPr id="138" name="Picture 7" descr="Picture 7"/>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39" name="Title Text"/>
          <p:cNvSpPr txBox="1">
            <a:spLocks noGrp="1"/>
          </p:cNvSpPr>
          <p:nvPr>
            <p:ph type="title"/>
          </p:nvPr>
        </p:nvSpPr>
        <p:spPr>
          <a:xfrm>
            <a:off x="913775" y="2138721"/>
            <a:ext cx="10364452" cy="2511836"/>
          </a:xfrm>
          <a:prstGeom prst="rect">
            <a:avLst/>
          </a:prstGeom>
        </p:spPr>
        <p:txBody>
          <a:bodyPr anchor="b"/>
          <a:lstStyle>
            <a:lvl1pPr>
              <a:defRPr sz="3200"/>
            </a:lvl1pPr>
          </a:lstStyle>
          <a:p>
            <a:r>
              <a:t>Title Text</a:t>
            </a:r>
          </a:p>
        </p:txBody>
      </p:sp>
      <p:sp>
        <p:nvSpPr>
          <p:cNvPr id="140" name="Body Level One…"/>
          <p:cNvSpPr txBox="1">
            <a:spLocks noGrp="1"/>
          </p:cNvSpPr>
          <p:nvPr>
            <p:ph type="body" sz="quarter" idx="1"/>
          </p:nvPr>
        </p:nvSpPr>
        <p:spPr>
          <a:xfrm>
            <a:off x="913775" y="4662335"/>
            <a:ext cx="10364452" cy="1140645"/>
          </a:xfrm>
          <a:prstGeom prst="rect">
            <a:avLst/>
          </a:prstGeom>
        </p:spPr>
        <p:txBody>
          <a:bodyP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pic>
        <p:nvPicPr>
          <p:cNvPr id="148" name="Picture 2" descr="Picture 2"/>
          <p:cNvPicPr>
            <a:picLocks noChangeAspect="1"/>
          </p:cNvPicPr>
          <p:nvPr/>
        </p:nvPicPr>
        <p:blipFill>
          <a:blip r:embed="rId2"/>
          <a:stretch>
            <a:fillRect/>
          </a:stretch>
        </p:blipFill>
        <p:spPr>
          <a:xfrm>
            <a:off x="0" y="-2"/>
            <a:ext cx="12192004" cy="6858002"/>
          </a:xfrm>
          <a:prstGeom prst="rect">
            <a:avLst/>
          </a:prstGeom>
          <a:ln w="12700">
            <a:miter lim="400000"/>
          </a:ln>
        </p:spPr>
      </p:pic>
      <p:pic>
        <p:nvPicPr>
          <p:cNvPr id="149" name="Picture 12" descr="Picture 12"/>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50" name="Title Text"/>
          <p:cNvSpPr txBox="1">
            <a:spLocks noGrp="1"/>
          </p:cNvSpPr>
          <p:nvPr>
            <p:ph type="title"/>
          </p:nvPr>
        </p:nvSpPr>
        <p:spPr>
          <a:xfrm>
            <a:off x="913773" y="609600"/>
            <a:ext cx="10364453" cy="1605094"/>
          </a:xfrm>
          <a:prstGeom prst="rect">
            <a:avLst/>
          </a:prstGeom>
        </p:spPr>
        <p:txBody>
          <a:bodyPr/>
          <a:lstStyle/>
          <a:p>
            <a:r>
              <a:t>Title Text</a:t>
            </a:r>
          </a:p>
        </p:txBody>
      </p:sp>
      <p:sp>
        <p:nvSpPr>
          <p:cNvPr id="151" name="Body Level One…"/>
          <p:cNvSpPr txBox="1">
            <a:spLocks noGrp="1"/>
          </p:cNvSpPr>
          <p:nvPr>
            <p:ph type="body" sz="quarter" idx="1"/>
          </p:nvPr>
        </p:nvSpPr>
        <p:spPr>
          <a:xfrm>
            <a:off x="913773" y="2367092"/>
            <a:ext cx="3298978" cy="576263"/>
          </a:xfrm>
          <a:prstGeom prst="rect">
            <a:avLst/>
          </a:prstGeom>
        </p:spPr>
        <p:txBody>
          <a:bodyPr anchor="b"/>
          <a:lstStyle>
            <a:lvl1pPr marL="0" indent="0" algn="ctr">
              <a:lnSpc>
                <a:spcPct val="85000"/>
              </a:lnSpc>
              <a:buClrTx/>
              <a:buSzTx/>
              <a:buFontTx/>
              <a:buNone/>
              <a:defRPr sz="2400"/>
            </a:lvl1pPr>
            <a:lvl2pPr marL="0" indent="457200" algn="ctr">
              <a:lnSpc>
                <a:spcPct val="85000"/>
              </a:lnSpc>
              <a:buClrTx/>
              <a:buSzTx/>
              <a:buFontTx/>
              <a:buNone/>
              <a:defRPr sz="2400"/>
            </a:lvl2pPr>
            <a:lvl3pPr marL="0" indent="914400" algn="ctr">
              <a:lnSpc>
                <a:spcPct val="85000"/>
              </a:lnSpc>
              <a:buClrTx/>
              <a:buSzTx/>
              <a:buFontTx/>
              <a:buNone/>
              <a:defRPr sz="2400"/>
            </a:lvl3pPr>
            <a:lvl4pPr marL="0" indent="1371600" algn="ctr">
              <a:lnSpc>
                <a:spcPct val="85000"/>
              </a:lnSpc>
              <a:buClrTx/>
              <a:buSzTx/>
              <a:buFontTx/>
              <a:buNone/>
              <a:defRPr sz="2400"/>
            </a:lvl4pPr>
            <a:lvl5pPr marL="0" indent="1828800" algn="ctr">
              <a:lnSpc>
                <a:spcPct val="85000"/>
              </a:lnSpc>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52" name="Text Placeholder 3"/>
          <p:cNvSpPr>
            <a:spLocks noGrp="1"/>
          </p:cNvSpPr>
          <p:nvPr>
            <p:ph type="body" sz="quarter" idx="21"/>
          </p:nvPr>
        </p:nvSpPr>
        <p:spPr>
          <a:xfrm>
            <a:off x="913773" y="2943355"/>
            <a:ext cx="3298978" cy="2847845"/>
          </a:xfrm>
          <a:prstGeom prst="rect">
            <a:avLst/>
          </a:prstGeom>
        </p:spPr>
        <p:txBody>
          <a:bodyPr/>
          <a:lstStyle/>
          <a:p>
            <a:pPr marL="0" indent="0" algn="ctr">
              <a:buClrTx/>
              <a:buSzTx/>
              <a:buFontTx/>
              <a:buNone/>
              <a:defRPr sz="1400"/>
            </a:pPr>
            <a:endParaRPr/>
          </a:p>
        </p:txBody>
      </p:sp>
      <p:sp>
        <p:nvSpPr>
          <p:cNvPr id="153" name="Text Placeholder 4"/>
          <p:cNvSpPr>
            <a:spLocks noGrp="1"/>
          </p:cNvSpPr>
          <p:nvPr>
            <p:ph type="body" sz="quarter" idx="22"/>
          </p:nvPr>
        </p:nvSpPr>
        <p:spPr>
          <a:xfrm>
            <a:off x="4452389" y="2367092"/>
            <a:ext cx="3291522" cy="576263"/>
          </a:xfrm>
          <a:prstGeom prst="rect">
            <a:avLst/>
          </a:prstGeom>
        </p:spPr>
        <p:txBody>
          <a:bodyPr anchor="b"/>
          <a:lstStyle/>
          <a:p>
            <a:pPr marL="0" indent="0" algn="ctr">
              <a:lnSpc>
                <a:spcPct val="85000"/>
              </a:lnSpc>
              <a:buClrTx/>
              <a:buSzTx/>
              <a:buFontTx/>
              <a:buNone/>
              <a:defRPr sz="2400"/>
            </a:pPr>
            <a:endParaRPr/>
          </a:p>
        </p:txBody>
      </p:sp>
      <p:sp>
        <p:nvSpPr>
          <p:cNvPr id="154" name="Text Placeholder 3"/>
          <p:cNvSpPr>
            <a:spLocks noGrp="1"/>
          </p:cNvSpPr>
          <p:nvPr>
            <p:ph type="body" sz="quarter" idx="23"/>
          </p:nvPr>
        </p:nvSpPr>
        <p:spPr>
          <a:xfrm>
            <a:off x="4441347" y="2943355"/>
            <a:ext cx="3303352" cy="2847845"/>
          </a:xfrm>
          <a:prstGeom prst="rect">
            <a:avLst/>
          </a:prstGeom>
        </p:spPr>
        <p:txBody>
          <a:bodyPr/>
          <a:lstStyle/>
          <a:p>
            <a:pPr marL="0" indent="0" algn="ctr">
              <a:buClrTx/>
              <a:buSzTx/>
              <a:buFontTx/>
              <a:buNone/>
              <a:defRPr sz="1400"/>
            </a:pPr>
            <a:endParaRPr/>
          </a:p>
        </p:txBody>
      </p:sp>
      <p:sp>
        <p:nvSpPr>
          <p:cNvPr id="155" name="Text Placeholder 4"/>
          <p:cNvSpPr>
            <a:spLocks noGrp="1"/>
          </p:cNvSpPr>
          <p:nvPr>
            <p:ph type="body" sz="quarter" idx="24"/>
          </p:nvPr>
        </p:nvSpPr>
        <p:spPr>
          <a:xfrm>
            <a:off x="7973297" y="2367092"/>
            <a:ext cx="3304929" cy="576263"/>
          </a:xfrm>
          <a:prstGeom prst="rect">
            <a:avLst/>
          </a:prstGeom>
        </p:spPr>
        <p:txBody>
          <a:bodyPr anchor="b"/>
          <a:lstStyle/>
          <a:p>
            <a:pPr marL="0" indent="0" algn="ctr">
              <a:lnSpc>
                <a:spcPct val="85000"/>
              </a:lnSpc>
              <a:buClrTx/>
              <a:buSzTx/>
              <a:buFontTx/>
              <a:buNone/>
              <a:defRPr sz="2400"/>
            </a:pPr>
            <a:endParaRPr/>
          </a:p>
        </p:txBody>
      </p:sp>
      <p:sp>
        <p:nvSpPr>
          <p:cNvPr id="156" name="Text Placeholder 3"/>
          <p:cNvSpPr>
            <a:spLocks noGrp="1"/>
          </p:cNvSpPr>
          <p:nvPr>
            <p:ph type="body" sz="quarter" idx="25"/>
          </p:nvPr>
        </p:nvSpPr>
        <p:spPr>
          <a:xfrm>
            <a:off x="7973297" y="2943355"/>
            <a:ext cx="3304929" cy="2847845"/>
          </a:xfrm>
          <a:prstGeom prst="rect">
            <a:avLst/>
          </a:prstGeom>
        </p:spPr>
        <p:txBody>
          <a:bodyPr/>
          <a:lstStyle/>
          <a:p>
            <a:pPr marL="0" indent="0" algn="ctr">
              <a:buClrTx/>
              <a:buSzTx/>
              <a:buFontTx/>
              <a:buNone/>
              <a:defRPr sz="1400"/>
            </a:pPr>
            <a:endParaRP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pic>
        <p:nvPicPr>
          <p:cNvPr id="164" name="Picture 2" descr="Picture 2"/>
          <p:cNvPicPr>
            <a:picLocks noChangeAspect="1"/>
          </p:cNvPicPr>
          <p:nvPr/>
        </p:nvPicPr>
        <p:blipFill>
          <a:blip r:embed="rId2"/>
          <a:stretch>
            <a:fillRect/>
          </a:stretch>
        </p:blipFill>
        <p:spPr>
          <a:xfrm>
            <a:off x="0" y="-2"/>
            <a:ext cx="12192004" cy="6858002"/>
          </a:xfrm>
          <a:prstGeom prst="rect">
            <a:avLst/>
          </a:prstGeom>
          <a:ln w="12700">
            <a:miter lim="400000"/>
          </a:ln>
        </p:spPr>
      </p:pic>
      <p:pic>
        <p:nvPicPr>
          <p:cNvPr id="165" name="Picture 15" descr="Picture 15"/>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66" name="Title Text"/>
          <p:cNvSpPr txBox="1">
            <a:spLocks noGrp="1"/>
          </p:cNvSpPr>
          <p:nvPr>
            <p:ph type="title"/>
          </p:nvPr>
        </p:nvSpPr>
        <p:spPr>
          <a:xfrm>
            <a:off x="913773" y="610772"/>
            <a:ext cx="10364453" cy="1603922"/>
          </a:xfrm>
          <a:prstGeom prst="rect">
            <a:avLst/>
          </a:prstGeom>
        </p:spPr>
        <p:txBody>
          <a:bodyPr/>
          <a:lstStyle/>
          <a:p>
            <a:r>
              <a:t>Title Text</a:t>
            </a:r>
          </a:p>
        </p:txBody>
      </p:sp>
      <p:sp>
        <p:nvSpPr>
          <p:cNvPr id="167" name="Body Level One…"/>
          <p:cNvSpPr txBox="1">
            <a:spLocks noGrp="1"/>
          </p:cNvSpPr>
          <p:nvPr>
            <p:ph type="body" sz="quarter" idx="1"/>
          </p:nvPr>
        </p:nvSpPr>
        <p:spPr>
          <a:xfrm>
            <a:off x="913773" y="4204820"/>
            <a:ext cx="3296410" cy="576263"/>
          </a:xfrm>
          <a:prstGeom prst="rect">
            <a:avLst/>
          </a:prstGeom>
        </p:spPr>
        <p:txBody>
          <a:bodyPr anchor="b"/>
          <a:lstStyle>
            <a:lvl1pPr marL="0" indent="0" algn="ctr">
              <a:lnSpc>
                <a:spcPct val="85000"/>
              </a:lnSpc>
              <a:buClrTx/>
              <a:buSzTx/>
              <a:buFontTx/>
              <a:buNone/>
              <a:defRPr sz="2200"/>
            </a:lvl1pPr>
            <a:lvl2pPr marL="0" indent="457200" algn="ctr">
              <a:lnSpc>
                <a:spcPct val="85000"/>
              </a:lnSpc>
              <a:buClrTx/>
              <a:buSzTx/>
              <a:buFontTx/>
              <a:buNone/>
              <a:defRPr sz="2200"/>
            </a:lvl2pPr>
            <a:lvl3pPr marL="0" indent="914400" algn="ctr">
              <a:lnSpc>
                <a:spcPct val="85000"/>
              </a:lnSpc>
              <a:buClrTx/>
              <a:buSzTx/>
              <a:buFontTx/>
              <a:buNone/>
              <a:defRPr sz="2200"/>
            </a:lvl3pPr>
            <a:lvl4pPr marL="0" indent="1371600" algn="ctr">
              <a:lnSpc>
                <a:spcPct val="85000"/>
              </a:lnSpc>
              <a:buClrTx/>
              <a:buSzTx/>
              <a:buFontTx/>
              <a:buNone/>
              <a:defRPr sz="2200"/>
            </a:lvl4pPr>
            <a:lvl5pPr marL="0" indent="1828800" algn="ctr">
              <a:lnSpc>
                <a:spcPct val="85000"/>
              </a:lnSpc>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68" name="Picture Placeholder 2"/>
          <p:cNvSpPr>
            <a:spLocks noGrp="1"/>
          </p:cNvSpPr>
          <p:nvPr>
            <p:ph type="pic" sz="quarter" idx="21"/>
          </p:nvPr>
        </p:nvSpPr>
        <p:spPr>
          <a:xfrm>
            <a:off x="913773" y="2367092"/>
            <a:ext cx="3296410" cy="1524001"/>
          </a:xfrm>
          <a:prstGeom prst="rect">
            <a:avLst/>
          </a:prstGeom>
          <a:ln w="82550" cap="sq">
            <a:solidFill>
              <a:srgbClr val="EAEAEA"/>
            </a:solidFill>
            <a:miter lim="800000"/>
          </a:ln>
        </p:spPr>
        <p:txBody>
          <a:bodyPr lIns="91439" rIns="91439">
            <a:noAutofit/>
          </a:bodyPr>
          <a:lstStyle/>
          <a:p>
            <a:endParaRPr/>
          </a:p>
        </p:txBody>
      </p:sp>
      <p:sp>
        <p:nvSpPr>
          <p:cNvPr id="169" name="Text Placeholder 3"/>
          <p:cNvSpPr>
            <a:spLocks noGrp="1"/>
          </p:cNvSpPr>
          <p:nvPr>
            <p:ph type="body" sz="quarter" idx="22"/>
          </p:nvPr>
        </p:nvSpPr>
        <p:spPr>
          <a:xfrm>
            <a:off x="913773" y="4781081"/>
            <a:ext cx="3296410" cy="1010119"/>
          </a:xfrm>
          <a:prstGeom prst="rect">
            <a:avLst/>
          </a:prstGeom>
        </p:spPr>
        <p:txBody>
          <a:bodyPr/>
          <a:lstStyle/>
          <a:p>
            <a:pPr marL="0" indent="0" algn="ctr">
              <a:buClrTx/>
              <a:buSzTx/>
              <a:buFontTx/>
              <a:buNone/>
              <a:defRPr sz="1400"/>
            </a:pPr>
            <a:endParaRPr/>
          </a:p>
        </p:txBody>
      </p:sp>
      <p:sp>
        <p:nvSpPr>
          <p:cNvPr id="170" name="Text Placeholder 4"/>
          <p:cNvSpPr>
            <a:spLocks noGrp="1"/>
          </p:cNvSpPr>
          <p:nvPr>
            <p:ph type="body" sz="quarter" idx="23"/>
          </p:nvPr>
        </p:nvSpPr>
        <p:spPr>
          <a:xfrm>
            <a:off x="4442759" y="4204820"/>
            <a:ext cx="3301828" cy="576263"/>
          </a:xfrm>
          <a:prstGeom prst="rect">
            <a:avLst/>
          </a:prstGeom>
        </p:spPr>
        <p:txBody>
          <a:bodyPr anchor="b"/>
          <a:lstStyle/>
          <a:p>
            <a:pPr marL="0" indent="0" algn="ctr">
              <a:lnSpc>
                <a:spcPct val="85000"/>
              </a:lnSpc>
              <a:buClrTx/>
              <a:buSzTx/>
              <a:buFontTx/>
              <a:buNone/>
              <a:defRPr sz="2200"/>
            </a:pPr>
            <a:endParaRPr/>
          </a:p>
        </p:txBody>
      </p:sp>
      <p:sp>
        <p:nvSpPr>
          <p:cNvPr id="171" name="Picture Placeholder 2"/>
          <p:cNvSpPr>
            <a:spLocks noGrp="1"/>
          </p:cNvSpPr>
          <p:nvPr>
            <p:ph type="pic" sz="quarter" idx="24"/>
          </p:nvPr>
        </p:nvSpPr>
        <p:spPr>
          <a:xfrm>
            <a:off x="4441347" y="2367092"/>
            <a:ext cx="3303352" cy="1524001"/>
          </a:xfrm>
          <a:prstGeom prst="rect">
            <a:avLst/>
          </a:prstGeom>
          <a:ln w="82550" cap="sq">
            <a:solidFill>
              <a:srgbClr val="EAEAEA"/>
            </a:solidFill>
            <a:miter lim="800000"/>
          </a:ln>
        </p:spPr>
        <p:txBody>
          <a:bodyPr lIns="91439" rIns="91439">
            <a:noAutofit/>
          </a:bodyPr>
          <a:lstStyle/>
          <a:p>
            <a:endParaRPr/>
          </a:p>
        </p:txBody>
      </p:sp>
      <p:sp>
        <p:nvSpPr>
          <p:cNvPr id="172" name="Text Placeholder 3"/>
          <p:cNvSpPr>
            <a:spLocks noGrp="1"/>
          </p:cNvSpPr>
          <p:nvPr>
            <p:ph type="body" sz="quarter" idx="25"/>
          </p:nvPr>
        </p:nvSpPr>
        <p:spPr>
          <a:xfrm>
            <a:off x="4441347" y="4781079"/>
            <a:ext cx="3303352" cy="1010119"/>
          </a:xfrm>
          <a:prstGeom prst="rect">
            <a:avLst/>
          </a:prstGeom>
        </p:spPr>
        <p:txBody>
          <a:bodyPr/>
          <a:lstStyle/>
          <a:p>
            <a:pPr marL="0" indent="0" algn="ctr">
              <a:buClrTx/>
              <a:buSzTx/>
              <a:buFontTx/>
              <a:buNone/>
              <a:defRPr sz="1400"/>
            </a:pPr>
            <a:endParaRPr/>
          </a:p>
        </p:txBody>
      </p:sp>
      <p:sp>
        <p:nvSpPr>
          <p:cNvPr id="173" name="Text Placeholder 4"/>
          <p:cNvSpPr>
            <a:spLocks noGrp="1"/>
          </p:cNvSpPr>
          <p:nvPr>
            <p:ph type="body" sz="quarter" idx="26"/>
          </p:nvPr>
        </p:nvSpPr>
        <p:spPr>
          <a:xfrm>
            <a:off x="7973297" y="4204820"/>
            <a:ext cx="3300682" cy="576263"/>
          </a:xfrm>
          <a:prstGeom prst="rect">
            <a:avLst/>
          </a:prstGeom>
        </p:spPr>
        <p:txBody>
          <a:bodyPr anchor="b"/>
          <a:lstStyle/>
          <a:p>
            <a:pPr marL="0" indent="0" algn="ctr">
              <a:lnSpc>
                <a:spcPct val="85000"/>
              </a:lnSpc>
              <a:buClrTx/>
              <a:buSzTx/>
              <a:buFontTx/>
              <a:buNone/>
              <a:defRPr sz="2200"/>
            </a:pPr>
            <a:endParaRPr/>
          </a:p>
        </p:txBody>
      </p:sp>
      <p:sp>
        <p:nvSpPr>
          <p:cNvPr id="174" name="Picture Placeholder 2"/>
          <p:cNvSpPr>
            <a:spLocks noGrp="1"/>
          </p:cNvSpPr>
          <p:nvPr>
            <p:ph type="pic" sz="quarter" idx="27"/>
          </p:nvPr>
        </p:nvSpPr>
        <p:spPr>
          <a:xfrm>
            <a:off x="7973297" y="2367092"/>
            <a:ext cx="3304929" cy="1524001"/>
          </a:xfrm>
          <a:prstGeom prst="rect">
            <a:avLst/>
          </a:prstGeom>
          <a:ln w="82550" cap="sq">
            <a:solidFill>
              <a:srgbClr val="EAEAEA"/>
            </a:solidFill>
            <a:miter lim="800000"/>
          </a:ln>
        </p:spPr>
        <p:txBody>
          <a:bodyPr lIns="91439" rIns="91439">
            <a:noAutofit/>
          </a:bodyPr>
          <a:lstStyle/>
          <a:p>
            <a:endParaRPr/>
          </a:p>
        </p:txBody>
      </p:sp>
      <p:sp>
        <p:nvSpPr>
          <p:cNvPr id="175" name="Text Placeholder 3"/>
          <p:cNvSpPr>
            <a:spLocks noGrp="1"/>
          </p:cNvSpPr>
          <p:nvPr>
            <p:ph type="body" sz="quarter" idx="28"/>
          </p:nvPr>
        </p:nvSpPr>
        <p:spPr>
          <a:xfrm>
            <a:off x="7973173" y="4781077"/>
            <a:ext cx="3305053" cy="1010122"/>
          </a:xfrm>
          <a:prstGeom prst="rect">
            <a:avLst/>
          </a:prstGeom>
        </p:spPr>
        <p:txBody>
          <a:bodyPr/>
          <a:lstStyle/>
          <a:p>
            <a:pPr marL="0" indent="0" algn="ctr">
              <a:buClrTx/>
              <a:buSzTx/>
              <a:buFontTx/>
              <a:buNone/>
              <a:defRPr sz="1400"/>
            </a:pPr>
            <a:endParaRP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ig Fac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3" name="Fact information"/>
          <p:cNvSpPr txBox="1">
            <a:spLocks noGrp="1"/>
          </p:cNvSpPr>
          <p:nvPr>
            <p:ph type="body" sz="quarter" idx="21" hasCustomPrompt="1"/>
          </p:nvPr>
        </p:nvSpPr>
        <p:spPr>
          <a:xfrm>
            <a:off x="603250" y="4131090"/>
            <a:ext cx="10985500" cy="467390"/>
          </a:xfrm>
          <a:prstGeom prst="rect">
            <a:avLst/>
          </a:prstGeom>
          <a:ln w="3175"/>
        </p:spPr>
        <p:txBody>
          <a:bodyPr lIns="22859" tIns="22859" rIns="22859" bIns="22859"/>
          <a:lstStyle>
            <a:lvl1pPr marL="0" indent="0" algn="ctr" defTabSz="412750">
              <a:lnSpc>
                <a:spcPct val="100000"/>
              </a:lnSpc>
              <a:spcBef>
                <a:spcPts val="0"/>
              </a:spcBef>
              <a:buClrTx/>
              <a:buSzTx/>
              <a:buFontTx/>
              <a:buNone/>
              <a:defRPr sz="2600" b="1" cap="none">
                <a:solidFill>
                  <a:srgbClr val="FFFFFF"/>
                </a:solidFill>
                <a:latin typeface="Helvetica Neue"/>
                <a:ea typeface="Helvetica Neue"/>
                <a:cs typeface="Helvetica Neue"/>
                <a:sym typeface="Helvetica Neue"/>
              </a:defRPr>
            </a:lvl1pPr>
          </a:lstStyle>
          <a:p>
            <a:r>
              <a:t>Fact information</a:t>
            </a:r>
          </a:p>
        </p:txBody>
      </p:sp>
      <p:sp>
        <p:nvSpPr>
          <p:cNvPr id="194" name="Body Level One…"/>
          <p:cNvSpPr txBox="1">
            <a:spLocks noGrp="1"/>
          </p:cNvSpPr>
          <p:nvPr>
            <p:ph type="body" idx="1" hasCustomPrompt="1"/>
          </p:nvPr>
        </p:nvSpPr>
        <p:spPr>
          <a:xfrm>
            <a:off x="603250" y="467629"/>
            <a:ext cx="10985500" cy="3679532"/>
          </a:xfrm>
          <a:prstGeom prst="rect">
            <a:avLst/>
          </a:prstGeom>
        </p:spPr>
        <p:txBody>
          <a:bodyPr lIns="25400" tIns="25400" rIns="25400" bIns="25400" anchor="b"/>
          <a:lstStyle>
            <a:lvl1pPr marL="0" indent="0" algn="ctr" defTabSz="1219169">
              <a:lnSpc>
                <a:spcPct val="80000"/>
              </a:lnSpc>
              <a:spcBef>
                <a:spcPts val="0"/>
              </a:spcBef>
              <a:buClrTx/>
              <a:buSzTx/>
              <a:buFontTx/>
              <a:buNone/>
              <a:defRPr sz="12400" b="1" cap="none" spc="-124">
                <a:solidFill>
                  <a:srgbClr val="FFFFFF"/>
                </a:solidFill>
                <a:latin typeface="Helvetica Neue"/>
                <a:ea typeface="Helvetica Neue"/>
                <a:cs typeface="Helvetica Neue"/>
                <a:sym typeface="Helvetica Neue"/>
              </a:defRPr>
            </a:lvl1pPr>
            <a:lvl2pPr marL="0" indent="457200" algn="ctr" defTabSz="1219169">
              <a:lnSpc>
                <a:spcPct val="80000"/>
              </a:lnSpc>
              <a:spcBef>
                <a:spcPts val="0"/>
              </a:spcBef>
              <a:buClrTx/>
              <a:buSzTx/>
              <a:buFontTx/>
              <a:buNone/>
              <a:defRPr sz="12400" b="1" cap="none" spc="-124">
                <a:solidFill>
                  <a:srgbClr val="FFFFFF"/>
                </a:solidFill>
                <a:latin typeface="Helvetica Neue"/>
                <a:ea typeface="Helvetica Neue"/>
                <a:cs typeface="Helvetica Neue"/>
                <a:sym typeface="Helvetica Neue"/>
              </a:defRPr>
            </a:lvl2pPr>
            <a:lvl3pPr marL="0" indent="914400" algn="ctr" defTabSz="1219169">
              <a:lnSpc>
                <a:spcPct val="80000"/>
              </a:lnSpc>
              <a:spcBef>
                <a:spcPts val="0"/>
              </a:spcBef>
              <a:buClrTx/>
              <a:buSzTx/>
              <a:buFontTx/>
              <a:buNone/>
              <a:defRPr sz="12400" b="1" cap="none" spc="-124">
                <a:solidFill>
                  <a:srgbClr val="FFFFFF"/>
                </a:solidFill>
                <a:latin typeface="Helvetica Neue"/>
                <a:ea typeface="Helvetica Neue"/>
                <a:cs typeface="Helvetica Neue"/>
                <a:sym typeface="Helvetica Neue"/>
              </a:defRPr>
            </a:lvl3pPr>
            <a:lvl4pPr marL="0" indent="1371600" algn="ctr" defTabSz="1219169">
              <a:lnSpc>
                <a:spcPct val="80000"/>
              </a:lnSpc>
              <a:spcBef>
                <a:spcPts val="0"/>
              </a:spcBef>
              <a:buClrTx/>
              <a:buSzTx/>
              <a:buFontTx/>
              <a:buNone/>
              <a:defRPr sz="12400" b="1" cap="none" spc="-124">
                <a:solidFill>
                  <a:srgbClr val="FFFFFF"/>
                </a:solidFill>
                <a:latin typeface="Helvetica Neue"/>
                <a:ea typeface="Helvetica Neue"/>
                <a:cs typeface="Helvetica Neue"/>
                <a:sym typeface="Helvetica Neue"/>
              </a:defRPr>
            </a:lvl4pPr>
            <a:lvl5pPr marL="0" indent="1828800" algn="ctr" defTabSz="1219169">
              <a:lnSpc>
                <a:spcPct val="80000"/>
              </a:lnSpc>
              <a:spcBef>
                <a:spcPts val="0"/>
              </a:spcBef>
              <a:buClrTx/>
              <a:buSzTx/>
              <a:buFontTx/>
              <a:buNone/>
              <a:defRPr sz="12400" b="1" cap="none" spc="-124">
                <a:solidFill>
                  <a:srgbClr val="FFFFFF"/>
                </a:solidFill>
                <a:latin typeface="Helvetica Neue"/>
                <a:ea typeface="Helvetica Neue"/>
                <a:cs typeface="Helvetica Neue"/>
                <a:sym typeface="Helvetica Neue"/>
              </a:defRPr>
            </a:lvl5pPr>
          </a:lstStyle>
          <a:p>
            <a:r>
              <a:t>100%</a:t>
            </a:r>
          </a:p>
          <a:p>
            <a:pPr lvl="1"/>
            <a:endParaRPr/>
          </a:p>
          <a:p>
            <a:pPr lvl="2"/>
            <a:endParaRPr/>
          </a:p>
          <a:p>
            <a:pPr lvl="3"/>
            <a:endParaRPr/>
          </a:p>
          <a:p>
            <a:pPr lvl="4"/>
            <a:endParaRPr/>
          </a:p>
        </p:txBody>
      </p:sp>
      <p:sp>
        <p:nvSpPr>
          <p:cNvPr id="195" name="Slide Number"/>
          <p:cNvSpPr txBox="1">
            <a:spLocks noGrp="1"/>
          </p:cNvSpPr>
          <p:nvPr>
            <p:ph type="sldNum" sz="quarter" idx="2"/>
          </p:nvPr>
        </p:nvSpPr>
        <p:spPr>
          <a:xfrm>
            <a:off x="5997574" y="6540499"/>
            <a:ext cx="190603" cy="187301"/>
          </a:xfrm>
          <a:prstGeom prst="rect">
            <a:avLst/>
          </a:prstGeom>
        </p:spPr>
        <p:txBody>
          <a:bodyPr lIns="25400" tIns="25400" rIns="25400" bIns="25400" anchor="b"/>
          <a:lstStyle>
            <a:lvl1pPr algn="ctr" defTabSz="292100">
              <a:defRPr sz="9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202" name="Body Level One…"/>
          <p:cNvSpPr txBox="1">
            <a:spLocks noGrp="1"/>
          </p:cNvSpPr>
          <p:nvPr>
            <p:ph type="body" sz="half" idx="1" hasCustomPrompt="1"/>
          </p:nvPr>
        </p:nvSpPr>
        <p:spPr>
          <a:xfrm>
            <a:off x="1041400" y="2097616"/>
            <a:ext cx="10103564" cy="3141030"/>
          </a:xfrm>
          <a:prstGeom prst="rect">
            <a:avLst/>
          </a:prstGeom>
        </p:spPr>
        <p:txBody>
          <a:bodyPr lIns="25400" tIns="25400" rIns="25400" bIns="25400"/>
          <a:lstStyle>
            <a:lvl1pPr marL="371475" indent="-371475" defTabSz="177800">
              <a:lnSpc>
                <a:spcPct val="100000"/>
              </a:lnSpc>
              <a:spcBef>
                <a:spcPts val="2100"/>
              </a:spcBef>
              <a:buClrTx/>
              <a:buFontTx/>
              <a:buBlip>
                <a:blip r:embed="rId2"/>
              </a:buBlip>
              <a:defRPr sz="1800" cap="none" spc="18">
                <a:solidFill>
                  <a:srgbClr val="1A5C71"/>
                </a:solidFill>
                <a:latin typeface="Graphik"/>
                <a:ea typeface="Graphik"/>
                <a:cs typeface="Graphik"/>
                <a:sym typeface="Graphik"/>
              </a:defRPr>
            </a:lvl1pPr>
            <a:lvl2pPr marL="952500" indent="-317500" defTabSz="177800">
              <a:lnSpc>
                <a:spcPct val="100000"/>
              </a:lnSpc>
              <a:spcBef>
                <a:spcPts val="2100"/>
              </a:spcBef>
              <a:buClrTx/>
              <a:buFontTx/>
              <a:buBlip>
                <a:blip r:embed="rId3"/>
              </a:buBlip>
              <a:defRPr sz="1800" cap="none" spc="18">
                <a:solidFill>
                  <a:srgbClr val="1A5C71"/>
                </a:solidFill>
                <a:latin typeface="Graphik"/>
                <a:ea typeface="Graphik"/>
                <a:cs typeface="Graphik"/>
                <a:sym typeface="Graphik"/>
              </a:defRPr>
            </a:lvl2pPr>
            <a:lvl3pPr marL="1587500" indent="-317500" defTabSz="177800">
              <a:lnSpc>
                <a:spcPct val="100000"/>
              </a:lnSpc>
              <a:spcBef>
                <a:spcPts val="2100"/>
              </a:spcBef>
              <a:buClrTx/>
              <a:buFontTx/>
              <a:buBlip>
                <a:blip r:embed="rId4"/>
              </a:buBlip>
              <a:defRPr sz="1800" cap="none" spc="18">
                <a:solidFill>
                  <a:srgbClr val="1A5C71"/>
                </a:solidFill>
                <a:latin typeface="Graphik"/>
                <a:ea typeface="Graphik"/>
                <a:cs typeface="Graphik"/>
                <a:sym typeface="Graphik"/>
              </a:defRPr>
            </a:lvl3pPr>
            <a:lvl4pPr marL="2222500" indent="-317500" defTabSz="177800">
              <a:lnSpc>
                <a:spcPct val="100000"/>
              </a:lnSpc>
              <a:spcBef>
                <a:spcPts val="2100"/>
              </a:spcBef>
              <a:buClrTx/>
              <a:buFontTx/>
              <a:buBlip>
                <a:blip r:embed="rId4"/>
              </a:buBlip>
              <a:defRPr sz="1800" cap="none" spc="18">
                <a:solidFill>
                  <a:srgbClr val="1A5C71"/>
                </a:solidFill>
                <a:latin typeface="Graphik"/>
                <a:ea typeface="Graphik"/>
                <a:cs typeface="Graphik"/>
                <a:sym typeface="Graphik"/>
              </a:defRPr>
            </a:lvl4pPr>
            <a:lvl5pPr marL="2857500" indent="-317500" defTabSz="177800">
              <a:lnSpc>
                <a:spcPct val="100000"/>
              </a:lnSpc>
              <a:spcBef>
                <a:spcPts val="2100"/>
              </a:spcBef>
              <a:buClrTx/>
              <a:buFontTx/>
              <a:buBlip>
                <a:blip r:embed="rId4"/>
              </a:buBlip>
              <a:defRPr sz="1800" cap="none" spc="18">
                <a:solidFill>
                  <a:srgbClr val="1A5C71"/>
                </a:solidFill>
                <a:latin typeface="Graphik"/>
                <a:ea typeface="Graphik"/>
                <a:cs typeface="Graphik"/>
                <a:sym typeface="Graphik"/>
              </a:defRPr>
            </a:lvl5pPr>
          </a:lstStyle>
          <a:p>
            <a:r>
              <a:t>Slide bullet text</a:t>
            </a:r>
          </a:p>
          <a:p>
            <a:pPr lvl="1"/>
            <a:endParaRPr/>
          </a:p>
          <a:p>
            <a:pPr lvl="2"/>
            <a:endParaRPr/>
          </a:p>
          <a:p>
            <a:pPr lvl="3"/>
            <a:endParaRPr/>
          </a:p>
          <a:p>
            <a:pPr lvl="4"/>
            <a:endParaRPr/>
          </a:p>
        </p:txBody>
      </p:sp>
      <p:sp>
        <p:nvSpPr>
          <p:cNvPr id="203" name="Slide Title"/>
          <p:cNvSpPr txBox="1">
            <a:spLocks noGrp="1"/>
          </p:cNvSpPr>
          <p:nvPr>
            <p:ph type="title" hasCustomPrompt="1"/>
          </p:nvPr>
        </p:nvSpPr>
        <p:spPr>
          <a:xfrm>
            <a:off x="1044218" y="641350"/>
            <a:ext cx="10103564" cy="824856"/>
          </a:xfrm>
          <a:prstGeom prst="rect">
            <a:avLst/>
          </a:prstGeom>
        </p:spPr>
        <p:txBody>
          <a:bodyPr lIns="25400" tIns="25400" rIns="25400" bIns="25400" anchor="t"/>
          <a:lstStyle>
            <a:lvl1pPr defTabSz="292100">
              <a:defRPr sz="3200" b="1" spc="96">
                <a:solidFill>
                  <a:srgbClr val="5B516A"/>
                </a:solidFill>
                <a:latin typeface="Graphik"/>
                <a:ea typeface="Graphik"/>
                <a:cs typeface="Graphik"/>
                <a:sym typeface="Graphik"/>
              </a:defRPr>
            </a:lvl1pPr>
          </a:lstStyle>
          <a:p>
            <a:r>
              <a:t>Slide Title</a:t>
            </a:r>
          </a:p>
        </p:txBody>
      </p:sp>
      <p:sp>
        <p:nvSpPr>
          <p:cNvPr id="204" name="Slide Number"/>
          <p:cNvSpPr txBox="1">
            <a:spLocks noGrp="1"/>
          </p:cNvSpPr>
          <p:nvPr>
            <p:ph type="sldNum" sz="quarter" idx="2"/>
          </p:nvPr>
        </p:nvSpPr>
        <p:spPr>
          <a:xfrm>
            <a:off x="5991986" y="6451600"/>
            <a:ext cx="214377" cy="227204"/>
          </a:xfrm>
          <a:prstGeom prst="rect">
            <a:avLst/>
          </a:prstGeom>
        </p:spPr>
        <p:txBody>
          <a:bodyPr lIns="25400" tIns="25400" rIns="25400" bIns="25400" anchor="b"/>
          <a:lstStyle>
            <a:lvl1pPr algn="ctr" defTabSz="292100">
              <a:defRPr sz="1100">
                <a:solidFill>
                  <a:srgbClr val="5E5E5E"/>
                </a:solidFill>
                <a:latin typeface="Graphik"/>
                <a:ea typeface="Graphik"/>
                <a:cs typeface="Graphik"/>
                <a:sym typeface="Graphik"/>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idx="1"/>
          </p:nvPr>
        </p:nvSpPr>
        <p:spPr>
          <a:xfrm>
            <a:off x="913773" y="2367091"/>
            <a:ext cx="10363828" cy="342410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9" name="Title Text"/>
          <p:cNvSpPr txBox="1">
            <a:spLocks noGrp="1"/>
          </p:cNvSpPr>
          <p:nvPr>
            <p:ph type="title"/>
          </p:nvPr>
        </p:nvSpPr>
        <p:spPr>
          <a:xfrm>
            <a:off x="913773" y="828562"/>
            <a:ext cx="10351753" cy="2736820"/>
          </a:xfrm>
          <a:prstGeom prst="rect">
            <a:avLst/>
          </a:prstGeom>
        </p:spPr>
        <p:txBody>
          <a:bodyPr anchor="b"/>
          <a:lstStyle>
            <a:lvl1pPr>
              <a:defRPr sz="4000"/>
            </a:lvl1pPr>
          </a:lstStyle>
          <a:p>
            <a:r>
              <a:t>Title Text</a:t>
            </a:r>
          </a:p>
        </p:txBody>
      </p:sp>
      <p:sp>
        <p:nvSpPr>
          <p:cNvPr id="40" name="Body Level One…"/>
          <p:cNvSpPr txBox="1">
            <a:spLocks noGrp="1"/>
          </p:cNvSpPr>
          <p:nvPr>
            <p:ph type="body" sz="quarter" idx="1"/>
          </p:nvPr>
        </p:nvSpPr>
        <p:spPr>
          <a:xfrm>
            <a:off x="913773" y="3657456"/>
            <a:ext cx="10351753" cy="1368184"/>
          </a:xfrm>
          <a:prstGeom prst="rect">
            <a:avLst/>
          </a:prstGeom>
        </p:spPr>
        <p:txBody>
          <a:bodyPr/>
          <a:lstStyle>
            <a:lvl1pPr marL="0" indent="0" algn="ctr">
              <a:buClrTx/>
              <a:buSzTx/>
              <a:buFontTx/>
              <a:buNone/>
              <a:defRPr>
                <a:solidFill>
                  <a:srgbClr val="808080"/>
                </a:solidFill>
              </a:defRPr>
            </a:lvl1pPr>
            <a:lvl2pPr marL="0" indent="457200" algn="ctr">
              <a:buClrTx/>
              <a:buSzTx/>
              <a:buFontTx/>
              <a:buNone/>
              <a:defRPr>
                <a:solidFill>
                  <a:srgbClr val="808080"/>
                </a:solidFill>
              </a:defRPr>
            </a:lvl2pPr>
            <a:lvl3pPr marL="0" indent="914400" algn="ctr">
              <a:buClrTx/>
              <a:buSzTx/>
              <a:buFontTx/>
              <a:buNone/>
              <a:defRPr>
                <a:solidFill>
                  <a:srgbClr val="808080"/>
                </a:solidFill>
              </a:defRPr>
            </a:lvl3pPr>
            <a:lvl4pPr marL="0" indent="1371600" algn="ctr">
              <a:buClrTx/>
              <a:buSzTx/>
              <a:buFontTx/>
              <a:buNone/>
              <a:defRPr>
                <a:solidFill>
                  <a:srgbClr val="808080"/>
                </a:solidFill>
              </a:defRPr>
            </a:lvl4pPr>
            <a:lvl5pPr marL="0" indent="1828800" algn="ctr">
              <a:buClrTx/>
              <a:buSzTx/>
              <a:buFontTx/>
              <a:buNone/>
              <a:defRPr>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sz="half" idx="1"/>
          </p:nvPr>
        </p:nvSpPr>
        <p:spPr>
          <a:xfrm>
            <a:off x="913773" y="2367091"/>
            <a:ext cx="5106027" cy="342410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quarter" idx="1"/>
          </p:nvPr>
        </p:nvSpPr>
        <p:spPr>
          <a:xfrm>
            <a:off x="1146327" y="2371018"/>
            <a:ext cx="4873475" cy="679995"/>
          </a:xfrm>
          <a:prstGeom prst="rect">
            <a:avLst/>
          </a:prstGeom>
        </p:spPr>
        <p:txBody>
          <a:bodyPr anchor="b"/>
          <a:lstStyle>
            <a:lvl1pPr marL="0" indent="0">
              <a:lnSpc>
                <a:spcPct val="85000"/>
              </a:lnSpc>
              <a:buClrTx/>
              <a:buSzTx/>
              <a:buFontTx/>
              <a:buNone/>
              <a:defRPr sz="2600"/>
            </a:lvl1pPr>
            <a:lvl2pPr marL="0" indent="457200">
              <a:lnSpc>
                <a:spcPct val="85000"/>
              </a:lnSpc>
              <a:buClrTx/>
              <a:buSzTx/>
              <a:buFontTx/>
              <a:buNone/>
              <a:defRPr sz="2600"/>
            </a:lvl2pPr>
            <a:lvl3pPr marL="0" indent="914400">
              <a:lnSpc>
                <a:spcPct val="85000"/>
              </a:lnSpc>
              <a:buClrTx/>
              <a:buSzTx/>
              <a:buFontTx/>
              <a:buNone/>
              <a:defRPr sz="2600"/>
            </a:lvl3pPr>
            <a:lvl4pPr marL="0" indent="1371600">
              <a:lnSpc>
                <a:spcPct val="85000"/>
              </a:lnSpc>
              <a:buClrTx/>
              <a:buSzTx/>
              <a:buFontTx/>
              <a:buNone/>
              <a:defRPr sz="2600"/>
            </a:lvl4pPr>
            <a:lvl5pPr marL="0" indent="1828800">
              <a:lnSpc>
                <a:spcPct val="85000"/>
              </a:lnSpc>
              <a:buClrTx/>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6396423" y="2371018"/>
            <a:ext cx="4881805" cy="679995"/>
          </a:xfrm>
          <a:prstGeom prst="rect">
            <a:avLst/>
          </a:prstGeom>
        </p:spPr>
        <p:txBody>
          <a:bodyPr anchor="b"/>
          <a:lstStyle/>
          <a:p>
            <a:pPr marL="0" indent="0">
              <a:lnSpc>
                <a:spcPct val="85000"/>
              </a:lnSpc>
              <a:buClrTx/>
              <a:buSzTx/>
              <a:buFontTx/>
              <a:buNone/>
              <a:defRPr sz="2600"/>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913775" y="609600"/>
            <a:ext cx="3935689" cy="2023253"/>
          </a:xfrm>
          <a:prstGeom prst="rect">
            <a:avLst/>
          </a:prstGeom>
        </p:spPr>
        <p:txBody>
          <a:bodyPr anchor="b"/>
          <a:lstStyle>
            <a:lvl1pPr>
              <a:defRPr sz="3200"/>
            </a:lvl1pPr>
          </a:lstStyle>
          <a:p>
            <a:r>
              <a:t>Title Text</a:t>
            </a:r>
          </a:p>
        </p:txBody>
      </p:sp>
      <p:sp>
        <p:nvSpPr>
          <p:cNvPr id="83" name="Body Level One…"/>
          <p:cNvSpPr txBox="1">
            <a:spLocks noGrp="1"/>
          </p:cNvSpPr>
          <p:nvPr>
            <p:ph type="body" sz="half" idx="1"/>
          </p:nvPr>
        </p:nvSpPr>
        <p:spPr>
          <a:xfrm>
            <a:off x="5078062" y="609600"/>
            <a:ext cx="6200164" cy="51815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Text Placeholder 3"/>
          <p:cNvSpPr>
            <a:spLocks noGrp="1"/>
          </p:cNvSpPr>
          <p:nvPr>
            <p:ph type="body" sz="quarter" idx="21"/>
          </p:nvPr>
        </p:nvSpPr>
        <p:spPr>
          <a:xfrm>
            <a:off x="913773" y="2632852"/>
            <a:ext cx="3935690" cy="3158349"/>
          </a:xfrm>
          <a:prstGeom prst="rect">
            <a:avLst/>
          </a:prstGeom>
        </p:spPr>
        <p:txBody>
          <a:bodyPr/>
          <a:lstStyle/>
          <a:p>
            <a:pPr marL="0" indent="0" algn="ctr">
              <a:buClrTx/>
              <a:buSzTx/>
              <a:buFontTx/>
              <a:buNone/>
              <a:defRPr sz="1600"/>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2" name="Title Text"/>
          <p:cNvSpPr txBox="1">
            <a:spLocks noGrp="1"/>
          </p:cNvSpPr>
          <p:nvPr>
            <p:ph type="title"/>
          </p:nvPr>
        </p:nvSpPr>
        <p:spPr>
          <a:xfrm>
            <a:off x="913773" y="609600"/>
            <a:ext cx="5934971" cy="2023255"/>
          </a:xfrm>
          <a:prstGeom prst="rect">
            <a:avLst/>
          </a:prstGeom>
        </p:spPr>
        <p:txBody>
          <a:bodyPr anchor="b"/>
          <a:lstStyle>
            <a:lvl1pPr>
              <a:defRPr sz="3200"/>
            </a:lvl1pPr>
          </a:lstStyle>
          <a:p>
            <a:r>
              <a:t>Title Text</a:t>
            </a:r>
          </a:p>
        </p:txBody>
      </p:sp>
      <p:sp>
        <p:nvSpPr>
          <p:cNvPr id="93" name="Picture Placeholder 2"/>
          <p:cNvSpPr>
            <a:spLocks noGrp="1"/>
          </p:cNvSpPr>
          <p:nvPr>
            <p:ph type="pic" sz="half" idx="21"/>
          </p:nvPr>
        </p:nvSpPr>
        <p:spPr>
          <a:xfrm>
            <a:off x="7424803" y="609601"/>
            <a:ext cx="3255359" cy="5181601"/>
          </a:xfrm>
          <a:prstGeom prst="rect">
            <a:avLst/>
          </a:prstGeom>
          <a:ln w="82550" cap="sq">
            <a:solidFill>
              <a:srgbClr val="EAEAEA"/>
            </a:solidFill>
            <a:miter lim="800000"/>
          </a:ln>
        </p:spPr>
        <p:txBody>
          <a:bodyPr lIns="91439" rIns="91439">
            <a:noAutofit/>
          </a:bodyPr>
          <a:lstStyle/>
          <a:p>
            <a:endParaRPr/>
          </a:p>
        </p:txBody>
      </p:sp>
      <p:sp>
        <p:nvSpPr>
          <p:cNvPr id="94" name="Body Level One…"/>
          <p:cNvSpPr txBox="1">
            <a:spLocks noGrp="1"/>
          </p:cNvSpPr>
          <p:nvPr>
            <p:ph type="body" sz="half" idx="1"/>
          </p:nvPr>
        </p:nvSpPr>
        <p:spPr>
          <a:xfrm>
            <a:off x="913794" y="2632852"/>
            <a:ext cx="5934950" cy="3158348"/>
          </a:xfrm>
          <a:prstGeom prst="rect">
            <a:avLst/>
          </a:prstGeom>
        </p:spPr>
        <p:txBody>
          <a:bodyP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B7B7B7"/>
            </a:gs>
          </a:gsLst>
          <a:lin ang="5400000" scaled="0"/>
        </a:gra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9"/>
          <a:stretch>
            <a:fillRect/>
          </a:stretch>
        </p:blipFill>
        <p:spPr>
          <a:xfrm>
            <a:off x="0" y="-2"/>
            <a:ext cx="12192004" cy="6858002"/>
          </a:xfrm>
          <a:prstGeom prst="rect">
            <a:avLst/>
          </a:prstGeom>
          <a:ln w="12700">
            <a:miter lim="400000"/>
          </a:ln>
        </p:spPr>
      </p:pic>
      <p:sp>
        <p:nvSpPr>
          <p:cNvPr id="3" name="Title Text"/>
          <p:cNvSpPr txBox="1">
            <a:spLocks noGrp="1"/>
          </p:cNvSpPr>
          <p:nvPr>
            <p:ph type="title"/>
          </p:nvPr>
        </p:nvSpPr>
        <p:spPr>
          <a:xfrm>
            <a:off x="913775" y="618516"/>
            <a:ext cx="10364452" cy="1596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33939" y="5950267"/>
            <a:ext cx="244288" cy="231141"/>
          </a:xfrm>
          <a:prstGeom prst="rect">
            <a:avLst/>
          </a:prstGeom>
          <a:ln w="12700">
            <a:miter lim="400000"/>
          </a:ln>
        </p:spPr>
        <p:txBody>
          <a:bodyPr wrap="none" lIns="45719" rIns="45719"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Lst>
  <p:transition spd="med"/>
  <p:txStyles>
    <p:titleStyle>
      <a:lvl1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1pPr>
      <a:lvl2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2pPr>
      <a:lvl3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3pPr>
      <a:lvl4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4pPr>
      <a:lvl5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5pPr>
      <a:lvl6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6pPr>
      <a:lvl7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7pPr>
      <a:lvl8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8pPr>
      <a:lvl9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9pPr>
    </p:titleStyle>
    <p:bodyStyle>
      <a:lvl1pPr marL="228600" marR="0" indent="-228600"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1pPr>
      <a:lvl2pPr marL="7112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2pPr>
      <a:lvl3pPr marL="1200150" marR="0" indent="-285750"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3pPr>
      <a:lvl4pPr marL="16981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4pPr>
      <a:lvl5pPr marL="21553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5pPr>
      <a:lvl6pPr marL="26125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6pPr>
      <a:lvl7pPr marL="30697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7pPr>
      <a:lvl8pPr marL="35269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8pPr>
      <a:lvl9pPr marL="39841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4053802"/>
          </a:xfrm>
          <a:prstGeom prst="rect">
            <a:avLst/>
          </a:prstGeom>
          <a:noFill/>
        </p:spPr>
        <p:txBody>
          <a:bodyPr wrap="square">
            <a:spAutoFit/>
          </a:bodyPr>
          <a:lstStyle/>
          <a:p>
            <a:pPr marL="0" marR="0" algn="ctr">
              <a:lnSpc>
                <a:spcPct val="107000"/>
              </a:lnSpc>
              <a:spcBef>
                <a:spcPts val="0"/>
              </a:spcBef>
              <a:spcAft>
                <a:spcPts val="800"/>
              </a:spcAft>
            </a:pPr>
            <a:r>
              <a:rPr lang="en-US" sz="2400" kern="100" dirty="0">
                <a:effectLst/>
                <a:latin typeface="Calibri" panose="020F0502020204030204" pitchFamily="34" charset="0"/>
                <a:ea typeface="Times New Roman" panose="02020603050405020304" pitchFamily="18" charset="0"/>
                <a:cs typeface="Arial" panose="020B0604020202020204" pitchFamily="34" charset="0"/>
              </a:rPr>
              <a:t>Internal medicine block </a:t>
            </a:r>
          </a:p>
          <a:p>
            <a:pPr marL="0" marR="0" algn="ctr">
              <a:lnSpc>
                <a:spcPct val="107000"/>
              </a:lnSpc>
              <a:spcBef>
                <a:spcPts val="0"/>
              </a:spcBef>
              <a:spcAft>
                <a:spcPts val="800"/>
              </a:spcAft>
            </a:pPr>
            <a:r>
              <a:rPr lang="en-US" sz="2400" kern="100" dirty="0">
                <a:effectLst/>
                <a:latin typeface="Calibri" panose="020F0502020204030204" pitchFamily="34" charset="0"/>
                <a:ea typeface="Times New Roman" panose="02020603050405020304" pitchFamily="18" charset="0"/>
                <a:cs typeface="Arial" panose="020B0604020202020204" pitchFamily="34" charset="0"/>
              </a:rPr>
              <a:t>6</a:t>
            </a:r>
            <a:r>
              <a:rPr lang="en-US" sz="2400" kern="100" baseline="30000" dirty="0">
                <a:effectLst/>
                <a:latin typeface="Calibri" panose="020F0502020204030204" pitchFamily="34" charset="0"/>
                <a:ea typeface="Times New Roman" panose="02020603050405020304" pitchFamily="18" charset="0"/>
                <a:cs typeface="Arial" panose="020B0604020202020204" pitchFamily="34" charset="0"/>
              </a:rPr>
              <a:t>th</a:t>
            </a:r>
            <a:r>
              <a:rPr lang="en-US" sz="2400" kern="100" dirty="0">
                <a:effectLst/>
                <a:latin typeface="Calibri" panose="020F0502020204030204" pitchFamily="34" charset="0"/>
                <a:ea typeface="Times New Roman" panose="02020603050405020304" pitchFamily="18" charset="0"/>
                <a:cs typeface="Arial" panose="020B0604020202020204" pitchFamily="34" charset="0"/>
              </a:rPr>
              <a:t> grade Al-</a:t>
            </a:r>
            <a:r>
              <a:rPr lang="en-US" sz="2400" kern="100" dirty="0" err="1">
                <a:effectLst/>
                <a:latin typeface="Calibri" panose="020F0502020204030204" pitchFamily="34" charset="0"/>
                <a:ea typeface="Times New Roman" panose="02020603050405020304" pitchFamily="18" charset="0"/>
                <a:cs typeface="Arial" panose="020B0604020202020204" pitchFamily="34" charset="0"/>
              </a:rPr>
              <a:t>Zahraa</a:t>
            </a:r>
            <a:r>
              <a:rPr lang="en-US" sz="2400" kern="100" dirty="0">
                <a:effectLst/>
                <a:latin typeface="Calibri" panose="020F0502020204030204" pitchFamily="34" charset="0"/>
                <a:ea typeface="Times New Roman" panose="02020603050405020304" pitchFamily="18" charset="0"/>
                <a:cs typeface="Arial" panose="020B0604020202020204" pitchFamily="34" charset="0"/>
              </a:rPr>
              <a:t> college of medicine </a:t>
            </a:r>
          </a:p>
          <a:p>
            <a:pPr marL="0" marR="0" algn="ctr">
              <a:lnSpc>
                <a:spcPct val="107000"/>
              </a:lnSpc>
              <a:spcBef>
                <a:spcPts val="0"/>
              </a:spcBef>
              <a:spcAft>
                <a:spcPts val="800"/>
              </a:spcAft>
            </a:pPr>
            <a:r>
              <a:rPr lang="en-US" sz="2400" kern="100" dirty="0">
                <a:latin typeface="Calibri" panose="020F0502020204030204" pitchFamily="34" charset="0"/>
                <a:ea typeface="Times New Roman" panose="02020603050405020304" pitchFamily="18" charset="0"/>
                <a:cs typeface="Arial" panose="020B0604020202020204" pitchFamily="34" charset="0"/>
              </a:rPr>
              <a:t>Monday </a:t>
            </a:r>
            <a:r>
              <a:rPr lang="en-US" sz="2400" kern="100" dirty="0">
                <a:effectLst/>
                <a:latin typeface="Calibri" panose="020F0502020204030204" pitchFamily="34" charset="0"/>
                <a:ea typeface="Times New Roman" panose="02020603050405020304" pitchFamily="18" charset="0"/>
                <a:cs typeface="Arial" panose="020B0604020202020204" pitchFamily="34" charset="0"/>
              </a:rPr>
              <a:t> 24/7/2023</a:t>
            </a:r>
          </a:p>
          <a:p>
            <a:pPr marL="0" marR="0" algn="ctr">
              <a:lnSpc>
                <a:spcPct val="107000"/>
              </a:lnSpc>
              <a:spcBef>
                <a:spcPts val="0"/>
              </a:spcBef>
              <a:spcAft>
                <a:spcPts val="800"/>
              </a:spcAft>
            </a:pPr>
            <a:r>
              <a:rPr lang="en-US" sz="2400" kern="100" dirty="0">
                <a:latin typeface="Calibri" panose="020F0502020204030204" pitchFamily="34" charset="0"/>
                <a:ea typeface="Times New Roman" panose="02020603050405020304" pitchFamily="18" charset="0"/>
                <a:cs typeface="Arial" panose="020B0604020202020204" pitchFamily="34" charset="0"/>
              </a:rPr>
              <a:t>Congo crimson hemorrhagic fever  </a:t>
            </a:r>
          </a:p>
          <a:p>
            <a:pPr marL="0" marR="0">
              <a:lnSpc>
                <a:spcPct val="107000"/>
              </a:lnSpc>
              <a:spcBef>
                <a:spcPts val="0"/>
              </a:spcBef>
              <a:spcAft>
                <a:spcPts val="800"/>
              </a:spcAft>
            </a:pPr>
            <a:r>
              <a:rPr lang="en-US" sz="1100" kern="100" dirty="0">
                <a:latin typeface="Calibri" panose="020F0502020204030204" pitchFamily="34" charset="0"/>
                <a:ea typeface="Times New Roman" panose="02020603050405020304" pitchFamily="18" charset="0"/>
                <a:cs typeface="Arial" panose="020B0604020202020204" pitchFamily="34" charset="0"/>
              </a:rPr>
              <a:t>Block members:</a:t>
            </a:r>
          </a:p>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Dr Mustafa Emad (block leader)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Arial" panose="020B0604020202020204" pitchFamily="34" charset="0"/>
              </a:rPr>
              <a:t>Dr Firas Rashid                                                Dr </a:t>
            </a:r>
            <a:r>
              <a:rPr lang="en-US" sz="1100" b="1" dirty="0" err="1">
                <a:effectLst/>
                <a:latin typeface="Times New Roman" panose="02020603050405020304" pitchFamily="18" charset="0"/>
                <a:ea typeface="Calibri" panose="020F0502020204030204" pitchFamily="34" charset="0"/>
                <a:cs typeface="Arial" panose="020B0604020202020204" pitchFamily="34" charset="0"/>
              </a:rPr>
              <a:t>Qutaiba</a:t>
            </a:r>
            <a:r>
              <a:rPr lang="en-US" sz="1100" b="1" dirty="0">
                <a:effectLst/>
                <a:latin typeface="Times New Roman" panose="02020603050405020304" pitchFamily="18" charset="0"/>
                <a:ea typeface="Calibri" panose="020F0502020204030204" pitchFamily="34" charset="0"/>
                <a:cs typeface="Arial" panose="020B0604020202020204" pitchFamily="34" charset="0"/>
              </a:rPr>
              <a:t> Muslim</a:t>
            </a:r>
            <a:r>
              <a:rPr lang="en-US" sz="1100" dirty="0">
                <a:latin typeface="Calibri" panose="020F0502020204030204" pitchFamily="34" charset="0"/>
                <a:ea typeface="Calibri" panose="020F0502020204030204" pitchFamily="34" charset="0"/>
                <a:cs typeface="Arial" panose="020B0604020202020204" pitchFamily="34" charset="0"/>
              </a:rPr>
              <a:t>                                                 </a:t>
            </a:r>
            <a:r>
              <a:rPr lang="en-US" sz="1100" b="1" dirty="0">
                <a:effectLst/>
                <a:latin typeface="Times New Roman" panose="02020603050405020304" pitchFamily="18" charset="0"/>
                <a:ea typeface="Calibri" panose="020F0502020204030204" pitchFamily="34" charset="0"/>
                <a:cs typeface="Arial" panose="020B0604020202020204" pitchFamily="34" charset="0"/>
              </a:rPr>
              <a:t>Dr Mohammed Adel                             Dr Ahmed Ibrahim  </a:t>
            </a:r>
            <a:r>
              <a:rPr lang="en-US" sz="1100" dirty="0">
                <a:latin typeface="Calibri" panose="020F0502020204030204" pitchFamily="34" charset="0"/>
                <a:ea typeface="Calibri" panose="020F0502020204030204" pitchFamily="34" charset="0"/>
                <a:cs typeface="Arial" panose="020B0604020202020204" pitchFamily="34" charset="0"/>
              </a:rPr>
              <a:t>                                            </a:t>
            </a:r>
            <a:r>
              <a:rPr lang="en-US" sz="1100" b="1" dirty="0">
                <a:effectLst/>
                <a:latin typeface="Times New Roman" panose="02020603050405020304" pitchFamily="18" charset="0"/>
                <a:ea typeface="Calibri" panose="020F0502020204030204" pitchFamily="34" charset="0"/>
                <a:cs typeface="Arial" panose="020B0604020202020204" pitchFamily="34" charset="0"/>
              </a:rPr>
              <a:t>Dr Zuhair </a:t>
            </a:r>
            <a:r>
              <a:rPr lang="en-US" sz="1100" b="1" dirty="0" err="1">
                <a:effectLst/>
                <a:latin typeface="Times New Roman" panose="02020603050405020304" pitchFamily="18" charset="0"/>
                <a:ea typeface="Calibri" panose="020F0502020204030204" pitchFamily="34" charset="0"/>
                <a:cs typeface="Arial" panose="020B0604020202020204" pitchFamily="34" charset="0"/>
              </a:rPr>
              <a:t>Abdulkareem</a:t>
            </a:r>
            <a:r>
              <a:rPr lang="en-US" sz="1100" b="1" dirty="0">
                <a:effectLst/>
                <a:latin typeface="Times New Roman" panose="02020603050405020304" pitchFamily="18" charset="0"/>
                <a:ea typeface="Calibri" panose="020F0502020204030204" pitchFamily="34" charset="0"/>
                <a:cs typeface="Arial" panose="020B0604020202020204" pitchFamily="34" charset="0"/>
              </a:rPr>
              <a:t>                                    Dr Karem Basil                                  Dr Ahmed Qassim                                            Dr Hisham </a:t>
            </a:r>
            <a:r>
              <a:rPr lang="en-US" sz="1100" b="1" dirty="0">
                <a:latin typeface="Times New Roman" panose="02020603050405020304" pitchFamily="18" charset="0"/>
                <a:ea typeface="Calibri" panose="020F0502020204030204" pitchFamily="34" charset="0"/>
                <a:cs typeface="Arial" panose="020B0604020202020204" pitchFamily="34" charset="0"/>
              </a:rPr>
              <a:t>                                                          </a:t>
            </a:r>
            <a:r>
              <a:rPr lang="en-US" sz="1100" b="1" dirty="0">
                <a:effectLst/>
                <a:latin typeface="Times New Roman" panose="02020603050405020304" pitchFamily="18" charset="0"/>
                <a:ea typeface="Calibri" panose="020F0502020204030204" pitchFamily="34" charset="0"/>
                <a:cs typeface="Arial" panose="020B0604020202020204" pitchFamily="34" charset="0"/>
              </a:rPr>
              <a:t>Dr Nassir </a:t>
            </a:r>
            <a:r>
              <a:rPr lang="en-US" sz="1100" b="1" dirty="0" err="1">
                <a:effectLst/>
                <a:latin typeface="Times New Roman" panose="02020603050405020304" pitchFamily="18" charset="0"/>
                <a:ea typeface="Calibri" panose="020F0502020204030204" pitchFamily="34" charset="0"/>
                <a:cs typeface="Arial" panose="020B0604020202020204" pitchFamily="34" charset="0"/>
              </a:rPr>
              <a:t>Tarish</a:t>
            </a:r>
            <a:r>
              <a:rPr lang="en-US" sz="1100" b="1" dirty="0">
                <a:effectLst/>
                <a:latin typeface="Times New Roman" panose="02020603050405020304" pitchFamily="18" charset="0"/>
                <a:ea typeface="Calibri" panose="020F0502020204030204" pitchFamily="34" charset="0"/>
                <a:cs typeface="Arial" panose="020B0604020202020204" pitchFamily="34" charset="0"/>
              </a:rPr>
              <a:t>                                   Dr Ahmed Adnan</a:t>
            </a:r>
            <a:r>
              <a:rPr lang="en-US" sz="1100" dirty="0">
                <a:latin typeface="Calibri" panose="020F0502020204030204" pitchFamily="34" charset="0"/>
                <a:ea typeface="Calibri" panose="020F0502020204030204" pitchFamily="34" charset="0"/>
                <a:cs typeface="Arial" panose="020B0604020202020204" pitchFamily="34" charset="0"/>
              </a:rPr>
              <a:t>                                                 </a:t>
            </a:r>
            <a:r>
              <a:rPr lang="en-US" sz="1100" b="1" dirty="0">
                <a:effectLst/>
                <a:latin typeface="Times New Roman" panose="02020603050405020304" pitchFamily="18" charset="0"/>
                <a:ea typeface="Calibri" panose="020F0502020204030204" pitchFamily="34" charset="0"/>
                <a:cs typeface="Arial" panose="020B0604020202020204" pitchFamily="34" charset="0"/>
              </a:rPr>
              <a:t>Dr Mohammed Mehdi                                        Dr Ahmed </a:t>
            </a:r>
            <a:r>
              <a:rPr lang="en-US" sz="1100" b="1" dirty="0" err="1">
                <a:effectLst/>
                <a:latin typeface="Times New Roman" panose="02020603050405020304" pitchFamily="18" charset="0"/>
                <a:ea typeface="Calibri" panose="020F0502020204030204" pitchFamily="34" charset="0"/>
                <a:cs typeface="Arial" panose="020B0604020202020204" pitchFamily="34" charset="0"/>
              </a:rPr>
              <a:t>Jafaar</a:t>
            </a:r>
            <a:r>
              <a:rPr lang="en-US" sz="1100" b="1" dirty="0">
                <a:effectLst/>
                <a:latin typeface="Times New Roman" panose="02020603050405020304" pitchFamily="18" charset="0"/>
                <a:ea typeface="Calibri" panose="020F0502020204030204" pitchFamily="34" charset="0"/>
                <a:cs typeface="Arial" panose="020B0604020202020204" pitchFamily="34" charset="0"/>
              </a:rPr>
              <a:t> </a:t>
            </a:r>
            <a:r>
              <a:rPr lang="en-US" sz="1100" dirty="0">
                <a:latin typeface="Calibri" panose="020F0502020204030204" pitchFamily="34" charset="0"/>
                <a:ea typeface="Calibri" panose="020F0502020204030204" pitchFamily="34" charset="0"/>
                <a:cs typeface="Arial" panose="020B0604020202020204" pitchFamily="34" charset="0"/>
              </a:rPr>
              <a:t>                        </a:t>
            </a:r>
            <a:r>
              <a:rPr lang="en-US" sz="1100" b="1" dirty="0">
                <a:effectLst/>
                <a:latin typeface="Times New Roman" panose="02020603050405020304" pitchFamily="18" charset="0"/>
                <a:ea typeface="Calibri" panose="020F0502020204030204" pitchFamily="34" charset="0"/>
                <a:cs typeface="Arial" panose="020B0604020202020204" pitchFamily="34" charset="0"/>
              </a:rPr>
              <a:t>Dr. Ali </a:t>
            </a:r>
            <a:r>
              <a:rPr lang="en-US" sz="1100" b="1" dirty="0" err="1">
                <a:effectLst/>
                <a:latin typeface="Times New Roman" panose="02020603050405020304" pitchFamily="18" charset="0"/>
                <a:ea typeface="Calibri" panose="020F0502020204030204" pitchFamily="34" charset="0"/>
                <a:cs typeface="Arial" panose="020B0604020202020204" pitchFamily="34" charset="0"/>
              </a:rPr>
              <a:t>abdulridha</a:t>
            </a:r>
            <a:r>
              <a:rPr lang="en-US" sz="1100" b="1" dirty="0">
                <a:effectLst/>
                <a:latin typeface="Times New Roman" panose="02020603050405020304" pitchFamily="18" charset="0"/>
                <a:ea typeface="Calibri" panose="020F0502020204030204" pitchFamily="34" charset="0"/>
                <a:cs typeface="Arial" panose="020B0604020202020204" pitchFamily="34" charset="0"/>
              </a:rPr>
              <a:t>                                            </a:t>
            </a:r>
            <a:r>
              <a:rPr lang="en-US" sz="1100" b="1" dirty="0" err="1">
                <a:effectLst/>
                <a:latin typeface="Times New Roman" panose="02020603050405020304" pitchFamily="18" charset="0"/>
                <a:ea typeface="Calibri" panose="020F0502020204030204" pitchFamily="34" charset="0"/>
                <a:cs typeface="Arial" panose="020B0604020202020204" pitchFamily="34" charset="0"/>
              </a:rPr>
              <a:t>Dr.Raghid</a:t>
            </a:r>
            <a:r>
              <a:rPr lang="en-US" sz="1100" b="1" dirty="0">
                <a:effectLst/>
                <a:latin typeface="Times New Roman" panose="02020603050405020304" pitchFamily="18" charset="0"/>
                <a:ea typeface="Calibri" panose="020F0502020204030204" pitchFamily="34" charset="0"/>
                <a:cs typeface="Arial" panose="020B0604020202020204" pitchFamily="34" charset="0"/>
              </a:rPr>
              <a:t> </a:t>
            </a:r>
            <a:r>
              <a:rPr lang="en-US" sz="1100" b="1" dirty="0" err="1">
                <a:effectLst/>
                <a:latin typeface="Times New Roman" panose="02020603050405020304" pitchFamily="18" charset="0"/>
                <a:ea typeface="Calibri" panose="020F0502020204030204" pitchFamily="34" charset="0"/>
                <a:cs typeface="Arial" panose="020B0604020202020204" pitchFamily="34" charset="0"/>
              </a:rPr>
              <a:t>Abdullateef</a:t>
            </a:r>
            <a:r>
              <a:rPr lang="en-US" sz="11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2" descr="Picture 2">
            <a:extLst>
              <a:ext uri="{FF2B5EF4-FFF2-40B4-BE49-F238E27FC236}">
                <a16:creationId xmlns:a16="http://schemas.microsoft.com/office/drawing/2014/main" id="{10CCE8AD-A309-7AD6-A43A-5D7173D5DA21}"/>
              </a:ext>
            </a:extLst>
          </p:cNvPr>
          <p:cNvPicPr>
            <a:picLocks noChangeAspect="1"/>
          </p:cNvPicPr>
          <p:nvPr/>
        </p:nvPicPr>
        <p:blipFill>
          <a:blip r:embed="rId5"/>
          <a:stretch>
            <a:fillRect/>
          </a:stretch>
        </p:blipFill>
        <p:spPr>
          <a:xfrm>
            <a:off x="0" y="548680"/>
            <a:ext cx="12192000" cy="5625708"/>
          </a:xfrm>
          <a:prstGeom prst="rect">
            <a:avLst/>
          </a:prstGeom>
          <a:ln w="12700">
            <a:miter lim="400000"/>
          </a:ln>
        </p:spPr>
      </p:pic>
    </p:spTree>
    <p:extLst>
      <p:ext uri="{BB962C8B-B14F-4D97-AF65-F5344CB8AC3E}">
        <p14:creationId xmlns:p14="http://schemas.microsoft.com/office/powerpoint/2010/main" val="24057947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ECA30FB7-30EE-4D49-B14B-4D744F1D5A08}"/>
              </a:ext>
            </a:extLst>
          </p:cNvPr>
          <p:cNvSpPr txBox="1"/>
          <p:nvPr/>
        </p:nvSpPr>
        <p:spPr>
          <a:xfrm>
            <a:off x="505228" y="1816811"/>
            <a:ext cx="8663940" cy="42488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lnSpc>
                <a:spcPct val="96000"/>
              </a:lnSpc>
              <a:buClr>
                <a:srgbClr val="000000"/>
              </a:buClr>
              <a:buSzPct val="100000"/>
              <a:buAutoNum type="arabicPeriod"/>
              <a:defRPr sz="2000" cap="none">
                <a:solidFill>
                  <a:srgbClr val="000000"/>
                </a:solidFill>
              </a:defRPr>
            </a:pPr>
            <a:r>
              <a:rPr lang="en-US" sz="2800" dirty="0"/>
              <a:t>Other viral hemorrhagic fevers</a:t>
            </a:r>
            <a:endParaRPr lang="en-US" sz="2400" dirty="0"/>
          </a:p>
          <a:p>
            <a:pPr marL="457200" indent="-457200" algn="just">
              <a:lnSpc>
                <a:spcPct val="96000"/>
              </a:lnSpc>
              <a:buClr>
                <a:srgbClr val="000000"/>
              </a:buClr>
              <a:buSzPct val="100000"/>
              <a:buAutoNum type="arabicPeriod"/>
              <a:defRPr sz="2000" cap="none">
                <a:solidFill>
                  <a:srgbClr val="000000"/>
                </a:solidFill>
              </a:defRPr>
            </a:pPr>
            <a:r>
              <a:rPr lang="en-US" sz="2800" dirty="0"/>
              <a:t>Fever plus hemorrhage </a:t>
            </a:r>
            <a:endParaRPr lang="en-US" sz="2400" dirty="0"/>
          </a:p>
          <a:p>
            <a:pPr lvl="2" algn="just">
              <a:lnSpc>
                <a:spcPct val="96000"/>
              </a:lnSpc>
              <a:spcBef>
                <a:spcPts val="500"/>
              </a:spcBef>
              <a:buClr>
                <a:srgbClr val="000000"/>
              </a:buClr>
              <a:buFont typeface="Arial"/>
              <a:defRPr sz="1700" cap="none">
                <a:solidFill>
                  <a:srgbClr val="000000"/>
                </a:solidFill>
              </a:defRPr>
            </a:pPr>
            <a:r>
              <a:rPr lang="en-US" sz="2000" dirty="0"/>
              <a:t>Malaria</a:t>
            </a:r>
          </a:p>
          <a:p>
            <a:pPr lvl="2" algn="just">
              <a:lnSpc>
                <a:spcPct val="96000"/>
              </a:lnSpc>
              <a:spcBef>
                <a:spcPts val="500"/>
              </a:spcBef>
              <a:buClr>
                <a:srgbClr val="000000"/>
              </a:buClr>
              <a:buFont typeface="Arial"/>
              <a:defRPr sz="1700" cap="none">
                <a:solidFill>
                  <a:srgbClr val="000000"/>
                </a:solidFill>
              </a:defRPr>
            </a:pPr>
            <a:r>
              <a:rPr lang="en-US" sz="2000" dirty="0"/>
              <a:t>Typhoid fever</a:t>
            </a:r>
          </a:p>
          <a:p>
            <a:pPr lvl="2" algn="just">
              <a:lnSpc>
                <a:spcPct val="96000"/>
              </a:lnSpc>
              <a:spcBef>
                <a:spcPts val="500"/>
              </a:spcBef>
              <a:buClr>
                <a:srgbClr val="000000"/>
              </a:buClr>
              <a:buFont typeface="Arial"/>
              <a:defRPr sz="1700" cap="none">
                <a:solidFill>
                  <a:srgbClr val="000000"/>
                </a:solidFill>
              </a:defRPr>
            </a:pPr>
            <a:r>
              <a:rPr lang="en-US" sz="2000" dirty="0"/>
              <a:t>Shigellosis</a:t>
            </a:r>
          </a:p>
          <a:p>
            <a:pPr lvl="2" algn="just">
              <a:lnSpc>
                <a:spcPct val="96000"/>
              </a:lnSpc>
              <a:spcBef>
                <a:spcPts val="500"/>
              </a:spcBef>
              <a:buClr>
                <a:srgbClr val="000000"/>
              </a:buClr>
              <a:buFont typeface="Arial"/>
              <a:defRPr sz="1700" cap="none">
                <a:solidFill>
                  <a:srgbClr val="000000"/>
                </a:solidFill>
              </a:defRPr>
            </a:pPr>
            <a:r>
              <a:rPr lang="en-US" sz="2000" dirty="0"/>
              <a:t>Hematological malignancies </a:t>
            </a:r>
          </a:p>
          <a:p>
            <a:pPr marL="457200" indent="-457200" algn="just">
              <a:lnSpc>
                <a:spcPct val="96000"/>
              </a:lnSpc>
              <a:buClr>
                <a:srgbClr val="000000"/>
              </a:buClr>
              <a:buSzPct val="100000"/>
              <a:buAutoNum type="arabicPeriod"/>
              <a:defRPr sz="2400" cap="none">
                <a:solidFill>
                  <a:srgbClr val="000000"/>
                </a:solidFill>
              </a:defRPr>
            </a:pPr>
            <a:endParaRPr lang="en-US" sz="1600" dirty="0"/>
          </a:p>
          <a:p>
            <a:pPr marL="228600" indent="-228600" algn="just">
              <a:lnSpc>
                <a:spcPct val="96000"/>
              </a:lnSpc>
              <a:buClr>
                <a:srgbClr val="000000"/>
              </a:buClr>
              <a:buSzPct val="100000"/>
              <a:buFont typeface="Arial"/>
              <a:buChar char="•"/>
              <a:defRPr sz="2000" cap="none">
                <a:solidFill>
                  <a:srgbClr val="000000"/>
                </a:solidFill>
              </a:defRPr>
            </a:pPr>
            <a:r>
              <a:rPr lang="en-US" sz="2800" dirty="0"/>
              <a:t>Patient history is essential and should include  exposure to ticks; or exposure to wild animals and livestock;  and/or area/village endemic for CCHF; and/or contact with CCHF cases.</a:t>
            </a:r>
          </a:p>
        </p:txBody>
      </p:sp>
      <p:sp>
        <p:nvSpPr>
          <p:cNvPr id="9" name="TextBox 8">
            <a:extLst>
              <a:ext uri="{FF2B5EF4-FFF2-40B4-BE49-F238E27FC236}">
                <a16:creationId xmlns:a16="http://schemas.microsoft.com/office/drawing/2014/main" id="{8CD22001-2CB6-5FC6-FCFD-0EFFAEF154DA}"/>
              </a:ext>
            </a:extLst>
          </p:cNvPr>
          <p:cNvSpPr txBox="1"/>
          <p:nvPr/>
        </p:nvSpPr>
        <p:spPr>
          <a:xfrm>
            <a:off x="649605" y="1046572"/>
            <a:ext cx="672465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dirty="0">
                <a:solidFill>
                  <a:schemeClr val="accent5">
                    <a:lumMod val="75000"/>
                  </a:schemeClr>
                </a:solidFill>
                <a:latin typeface="Times New Roman" panose="02020603050405020304" pitchFamily="18" charset="0"/>
                <a:cs typeface="Times New Roman" panose="02020603050405020304" pitchFamily="18" charset="0"/>
              </a:rPr>
              <a:t>Differential diagnosis</a:t>
            </a:r>
          </a:p>
        </p:txBody>
      </p:sp>
    </p:spTree>
    <p:extLst>
      <p:ext uri="{BB962C8B-B14F-4D97-AF65-F5344CB8AC3E}">
        <p14:creationId xmlns:p14="http://schemas.microsoft.com/office/powerpoint/2010/main" val="31033421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95291"/>
          </a:xfrm>
          <a:prstGeom prst="rect">
            <a:avLst/>
          </a:prstGeom>
          <a:noFill/>
        </p:spPr>
        <p:txBody>
          <a:bodyPr wrap="square">
            <a:spAutoFit/>
          </a:bodyPr>
          <a:lstStyle/>
          <a:p>
            <a:pPr marL="0" marR="0">
              <a:lnSpc>
                <a:spcPct val="107000"/>
              </a:lnSpc>
              <a:spcBef>
                <a:spcPts val="0"/>
              </a:spcBef>
              <a:spcAft>
                <a:spcPts val="800"/>
              </a:spcAft>
            </a:pPr>
            <a:r>
              <a:rPr lang="en-US" sz="3200"/>
              <a:t>Definitive diagnosis</a:t>
            </a: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88D78924-5592-1763-B4C0-2CAC6BDE9D17}"/>
              </a:ext>
            </a:extLst>
          </p:cNvPr>
          <p:cNvSpPr txBox="1"/>
          <p:nvPr/>
        </p:nvSpPr>
        <p:spPr>
          <a:xfrm>
            <a:off x="1489382" y="2771091"/>
            <a:ext cx="10153977"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buClr>
                <a:srgbClr val="000000"/>
              </a:buClr>
              <a:buFont typeface="Arial"/>
              <a:defRPr sz="2000" cap="none">
                <a:solidFill>
                  <a:srgbClr val="000000"/>
                </a:solidFill>
              </a:defRPr>
            </a:pPr>
            <a:r>
              <a:rPr lang="en-US" sz="2800" dirty="0"/>
              <a:t>• Reverse transcriptase polymerase chain reaction (RT-PCR) assay </a:t>
            </a:r>
            <a:r>
              <a:rPr lang="en-US" sz="2800" dirty="0">
                <a:latin typeface="+mj-lt"/>
                <a:ea typeface="+mj-ea"/>
                <a:cs typeface="+mj-cs"/>
                <a:sym typeface="Calibri"/>
              </a:rPr>
              <a:t>(Sensitivity 93.9% to 100.0%) and specificity of 100%.</a:t>
            </a:r>
          </a:p>
          <a:p>
            <a:pPr algn="just">
              <a:buClr>
                <a:srgbClr val="000000"/>
              </a:buClr>
              <a:buFont typeface="Arial"/>
              <a:defRPr sz="2000" cap="none">
                <a:solidFill>
                  <a:srgbClr val="000000"/>
                </a:solidFill>
              </a:defRPr>
            </a:pPr>
            <a:endParaRPr lang="en-US" sz="2800" dirty="0">
              <a:latin typeface="+mj-lt"/>
              <a:ea typeface="+mj-ea"/>
              <a:cs typeface="+mj-cs"/>
              <a:sym typeface="Calibri"/>
            </a:endParaRPr>
          </a:p>
          <a:p>
            <a:pPr algn="just">
              <a:buClr>
                <a:srgbClr val="000000"/>
              </a:buClr>
              <a:buFont typeface="Arial"/>
              <a:defRPr sz="2000" cap="none">
                <a:solidFill>
                  <a:srgbClr val="000000"/>
                </a:solidFill>
              </a:defRPr>
            </a:pPr>
            <a:r>
              <a:rPr lang="en-US" sz="2800" dirty="0"/>
              <a:t>• IgG and IgM antibodies enzyme-linked immunosorbent assay (ELISA)</a:t>
            </a:r>
          </a:p>
        </p:txBody>
      </p:sp>
    </p:spTree>
    <p:extLst>
      <p:ext uri="{BB962C8B-B14F-4D97-AF65-F5344CB8AC3E}">
        <p14:creationId xmlns:p14="http://schemas.microsoft.com/office/powerpoint/2010/main" val="1902692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92505" y="878386"/>
            <a:ext cx="9163727" cy="1026691"/>
          </a:xfrm>
          <a:prstGeom prst="rect">
            <a:avLst/>
          </a:prstGeom>
          <a:noFill/>
        </p:spPr>
        <p:txBody>
          <a:bodyPr wrap="square">
            <a:spAutoFit/>
          </a:bodyPr>
          <a:lstStyle/>
          <a:p>
            <a:pPr marL="0" marR="0">
              <a:lnSpc>
                <a:spcPct val="107000"/>
              </a:lnSpc>
              <a:spcBef>
                <a:spcPts val="0"/>
              </a:spcBef>
              <a:spcAft>
                <a:spcPts val="800"/>
              </a:spcAft>
            </a:pPr>
            <a:r>
              <a:rPr lang="en-US" sz="4000" dirty="0">
                <a:solidFill>
                  <a:schemeClr val="accent5">
                    <a:lumMod val="75000"/>
                  </a:schemeClr>
                </a:solidFill>
              </a:rPr>
              <a:t>Management</a:t>
            </a:r>
            <a:endParaRPr lang="en-US" sz="1400" kern="100" dirty="0">
              <a:solidFill>
                <a:schemeClr val="accent5">
                  <a:lumMod val="75000"/>
                </a:schemeClr>
              </a:solidFill>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solidFill>
                <a:schemeClr val="accent5">
                  <a:lumMod val="75000"/>
                </a:schemeClr>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9EDE175-7EAF-FA73-1954-64C0451E274F}"/>
              </a:ext>
            </a:extLst>
          </p:cNvPr>
          <p:cNvSpPr txBox="1"/>
          <p:nvPr/>
        </p:nvSpPr>
        <p:spPr>
          <a:xfrm>
            <a:off x="116305" y="1590595"/>
            <a:ext cx="11560692" cy="4701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96000"/>
              </a:lnSpc>
              <a:buClr>
                <a:srgbClr val="000000"/>
              </a:buClr>
              <a:buFont typeface="Arial"/>
              <a:defRPr sz="1700" cap="none">
                <a:solidFill>
                  <a:srgbClr val="000000"/>
                </a:solidFill>
              </a:defRPr>
            </a:pPr>
            <a:r>
              <a:rPr lang="en-US" sz="2600" dirty="0"/>
              <a:t>• Early aggressive intensive care support: monitor fluid, electrolyte balance, renal function, blood pressure, and oxygenation, and careful rehydration </a:t>
            </a:r>
          </a:p>
          <a:p>
            <a:pPr algn="just">
              <a:lnSpc>
                <a:spcPct val="96000"/>
              </a:lnSpc>
              <a:buClr>
                <a:srgbClr val="000000"/>
              </a:buClr>
              <a:buFont typeface="Arial"/>
              <a:defRPr sz="1700" cap="none">
                <a:solidFill>
                  <a:srgbClr val="000000"/>
                </a:solidFill>
              </a:defRPr>
            </a:pPr>
            <a:r>
              <a:rPr lang="en-US" sz="2600" dirty="0"/>
              <a:t>• support of coagulation system with blood component therapy. </a:t>
            </a:r>
          </a:p>
          <a:p>
            <a:pPr algn="just">
              <a:lnSpc>
                <a:spcPct val="96000"/>
              </a:lnSpc>
              <a:buClr>
                <a:srgbClr val="000000"/>
              </a:buClr>
              <a:buFont typeface="Arial"/>
              <a:defRPr sz="1700" cap="none">
                <a:solidFill>
                  <a:srgbClr val="000000"/>
                </a:solidFill>
              </a:defRPr>
            </a:pPr>
            <a:endParaRPr lang="en-US" sz="2600" dirty="0"/>
          </a:p>
          <a:p>
            <a:pPr algn="just">
              <a:lnSpc>
                <a:spcPct val="96000"/>
              </a:lnSpc>
              <a:buClr>
                <a:srgbClr val="000000"/>
              </a:buClr>
              <a:buFont typeface="Arial"/>
              <a:defRPr sz="1700" cap="none">
                <a:solidFill>
                  <a:srgbClr val="000000"/>
                </a:solidFill>
              </a:defRPr>
            </a:pPr>
            <a:r>
              <a:rPr lang="en-US" sz="2600" dirty="0"/>
              <a:t>• Supportive drug therapy including : painkillers, antiemetic for vomiting, anxiolytic for agitation, +/- antibiotics</a:t>
            </a:r>
          </a:p>
          <a:p>
            <a:pPr algn="just">
              <a:lnSpc>
                <a:spcPct val="96000"/>
              </a:lnSpc>
              <a:buClr>
                <a:srgbClr val="000000"/>
              </a:buClr>
              <a:buFont typeface="Arial"/>
              <a:defRPr sz="1700" cap="none">
                <a:solidFill>
                  <a:srgbClr val="000000"/>
                </a:solidFill>
              </a:defRPr>
            </a:pPr>
            <a:r>
              <a:rPr lang="en-US" sz="2600" dirty="0"/>
              <a:t>• Antiviral drug ribavirin can be given early in course of the disease.</a:t>
            </a:r>
          </a:p>
          <a:p>
            <a:pPr algn="just">
              <a:lnSpc>
                <a:spcPct val="96000"/>
              </a:lnSpc>
              <a:buClr>
                <a:srgbClr val="000000"/>
              </a:buClr>
              <a:buFont typeface="Arial"/>
              <a:defRPr sz="1700" cap="none">
                <a:solidFill>
                  <a:srgbClr val="000000"/>
                </a:solidFill>
              </a:defRPr>
            </a:pPr>
            <a:endParaRPr lang="en-US" sz="2600" dirty="0"/>
          </a:p>
          <a:p>
            <a:pPr marL="228600" indent="-228600" algn="just">
              <a:lnSpc>
                <a:spcPct val="96000"/>
              </a:lnSpc>
              <a:buClr>
                <a:srgbClr val="000000"/>
              </a:buClr>
              <a:buSzPct val="100000"/>
              <a:buFont typeface="Arial"/>
              <a:buChar char="•"/>
              <a:defRPr sz="1800" cap="none">
                <a:solidFill>
                  <a:srgbClr val="000000"/>
                </a:solidFill>
                <a:latin typeface="+mj-lt"/>
                <a:ea typeface="+mj-ea"/>
                <a:cs typeface="+mj-cs"/>
                <a:sym typeface="Calibri"/>
              </a:defRPr>
            </a:pPr>
            <a:r>
              <a:rPr lang="en-US" sz="2600" dirty="0"/>
              <a:t>Steroids inform of dexamethasone for moderate to severe thrombocytopenia or high dose methylprednisolone for refractory thrombocytopenia (Anti cytokine ? Improve thrombocytopenia ?)</a:t>
            </a:r>
          </a:p>
          <a:p>
            <a:pPr marL="228600" indent="-228600" algn="just">
              <a:lnSpc>
                <a:spcPct val="96000"/>
              </a:lnSpc>
              <a:buClr>
                <a:srgbClr val="000000"/>
              </a:buClr>
              <a:buSzPct val="100000"/>
              <a:buFont typeface="Arial"/>
              <a:buChar char="•"/>
              <a:defRPr sz="1800" cap="none">
                <a:solidFill>
                  <a:srgbClr val="000000"/>
                </a:solidFill>
                <a:latin typeface="+mj-lt"/>
                <a:ea typeface="+mj-ea"/>
                <a:cs typeface="+mj-cs"/>
                <a:sym typeface="Calibri"/>
              </a:defRPr>
            </a:pPr>
            <a:r>
              <a:rPr lang="en-US" sz="2600" dirty="0"/>
              <a:t>Blood products (single donor platelet transfusion, FFP).</a:t>
            </a:r>
          </a:p>
        </p:txBody>
      </p:sp>
    </p:spTree>
    <p:extLst>
      <p:ext uri="{BB962C8B-B14F-4D97-AF65-F5344CB8AC3E}">
        <p14:creationId xmlns:p14="http://schemas.microsoft.com/office/powerpoint/2010/main" val="9063171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Circle">
            <a:extLst>
              <a:ext uri="{FF2B5EF4-FFF2-40B4-BE49-F238E27FC236}">
                <a16:creationId xmlns:a16="http://schemas.microsoft.com/office/drawing/2014/main" id="{96AF4E11-43B3-0CD9-C532-0DE82A3BB66E}"/>
              </a:ext>
            </a:extLst>
          </p:cNvPr>
          <p:cNvSpPr/>
          <p:nvPr/>
        </p:nvSpPr>
        <p:spPr>
          <a:xfrm>
            <a:off x="10789610" y="46585"/>
            <a:ext cx="1198914" cy="1198914"/>
          </a:xfrm>
          <a:prstGeom prst="ellipse">
            <a:avLst/>
          </a:prstGeom>
          <a:solidFill>
            <a:srgbClr val="EBEBEB">
              <a:alpha val="34417"/>
            </a:srgbClr>
          </a:solidFill>
          <a:ln w="3175">
            <a:miter lim="400000"/>
          </a:ln>
        </p:spPr>
        <p:txBody>
          <a:bodyPr lIns="25400" tIns="25400" rIns="25400" bIns="25400" anchor="ctr"/>
          <a:lstStyle/>
          <a:p>
            <a:pPr algn="ctr" defTabSz="412750">
              <a:defRPr sz="1600">
                <a:latin typeface="Helvetica Neue Medium"/>
                <a:ea typeface="Helvetica Neue Medium"/>
                <a:cs typeface="Helvetica Neue Medium"/>
                <a:sym typeface="Helvetica Neue Medium"/>
              </a:defRPr>
            </a:pPr>
            <a:endParaRPr/>
          </a:p>
        </p:txBody>
      </p:sp>
      <p:sp>
        <p:nvSpPr>
          <p:cNvPr id="7" name="Circle">
            <a:extLst>
              <a:ext uri="{FF2B5EF4-FFF2-40B4-BE49-F238E27FC236}">
                <a16:creationId xmlns:a16="http://schemas.microsoft.com/office/drawing/2014/main" id="{AD94214D-FD14-BA7D-DC8E-4782E3AA23E3}"/>
              </a:ext>
            </a:extLst>
          </p:cNvPr>
          <p:cNvSpPr/>
          <p:nvPr/>
        </p:nvSpPr>
        <p:spPr>
          <a:xfrm>
            <a:off x="10806163" y="108846"/>
            <a:ext cx="1063344" cy="1063344"/>
          </a:xfrm>
          <a:prstGeom prst="ellipse">
            <a:avLst/>
          </a:prstGeom>
          <a:solidFill>
            <a:srgbClr val="EBEBEB">
              <a:alpha val="34417"/>
            </a:srgbClr>
          </a:solidFill>
          <a:ln w="3175">
            <a:miter lim="400000"/>
          </a:ln>
        </p:spPr>
        <p:txBody>
          <a:bodyPr lIns="25400" tIns="25400" rIns="25400" bIns="25400" anchor="ctr"/>
          <a:lstStyle/>
          <a:p>
            <a:pPr algn="ctr" defTabSz="412750">
              <a:defRPr sz="1600">
                <a:latin typeface="Helvetica Neue Medium"/>
                <a:ea typeface="Helvetica Neue Medium"/>
                <a:cs typeface="Helvetica Neue Medium"/>
                <a:sym typeface="Helvetica Neue Medium"/>
              </a:defRPr>
            </a:pPr>
            <a:endParaRPr/>
          </a:p>
        </p:txBody>
      </p:sp>
      <p:sp>
        <p:nvSpPr>
          <p:cNvPr id="8" name="Circle">
            <a:extLst>
              <a:ext uri="{FF2B5EF4-FFF2-40B4-BE49-F238E27FC236}">
                <a16:creationId xmlns:a16="http://schemas.microsoft.com/office/drawing/2014/main" id="{081FEE1F-492E-5541-AB74-174F7C11D41C}"/>
              </a:ext>
            </a:extLst>
          </p:cNvPr>
          <p:cNvSpPr/>
          <p:nvPr/>
        </p:nvSpPr>
        <p:spPr>
          <a:xfrm>
            <a:off x="10822607" y="108846"/>
            <a:ext cx="1063344" cy="1063344"/>
          </a:xfrm>
          <a:prstGeom prst="ellipse">
            <a:avLst/>
          </a:prstGeom>
          <a:solidFill>
            <a:srgbClr val="EBEBEB"/>
          </a:solidFill>
          <a:ln w="177800">
            <a:solidFill>
              <a:srgbClr val="FFFFFF"/>
            </a:solidFill>
            <a:miter lim="400000"/>
          </a:ln>
        </p:spPr>
        <p:txBody>
          <a:bodyPr lIns="25400" tIns="25400" rIns="25400" bIns="25400" anchor="ctr"/>
          <a:lstStyle/>
          <a:p>
            <a:pPr algn="ctr" defTabSz="412750">
              <a:defRPr sz="1600">
                <a:latin typeface="Helvetica Neue Medium"/>
                <a:ea typeface="Helvetica Neue Medium"/>
                <a:cs typeface="Helvetica Neue Medium"/>
                <a:sym typeface="Helvetica Neue Medium"/>
              </a:defRPr>
            </a:pPr>
            <a:endParaRPr/>
          </a:p>
        </p:txBody>
      </p:sp>
      <p:pic>
        <p:nvPicPr>
          <p:cNvPr id="9" name="IMG_9047.gif" descr="IMG_9047.gif">
            <a:extLst>
              <a:ext uri="{FF2B5EF4-FFF2-40B4-BE49-F238E27FC236}">
                <a16:creationId xmlns:a16="http://schemas.microsoft.com/office/drawing/2014/main" id="{EB116A83-6479-6873-43CB-8175E9895F66}"/>
              </a:ext>
            </a:extLst>
          </p:cNvPr>
          <p:cNvPicPr>
            <a:picLocks/>
          </p:cNvPicPr>
          <p:nvPr/>
        </p:nvPicPr>
        <p:blipFill>
          <a:blip r:embed="rId5"/>
          <a:stretch>
            <a:fillRect/>
          </a:stretch>
        </p:blipFill>
        <p:spPr>
          <a:xfrm rot="20538902">
            <a:off x="10705249" y="-67144"/>
            <a:ext cx="1312643" cy="1312643"/>
          </a:xfrm>
          <a:prstGeom prst="rect">
            <a:avLst/>
          </a:prstGeom>
          <a:ln w="12700">
            <a:miter lim="400000"/>
          </a:ln>
        </p:spPr>
      </p:pic>
      <p:pic>
        <p:nvPicPr>
          <p:cNvPr id="12" name="image4.jpeg" descr="image4.jpeg">
            <a:extLst>
              <a:ext uri="{FF2B5EF4-FFF2-40B4-BE49-F238E27FC236}">
                <a16:creationId xmlns:a16="http://schemas.microsoft.com/office/drawing/2014/main" id="{D96E9658-868B-F251-8B67-91DF048FC33B}"/>
              </a:ext>
            </a:extLst>
          </p:cNvPr>
          <p:cNvPicPr>
            <a:picLocks noChangeAspect="1"/>
          </p:cNvPicPr>
          <p:nvPr/>
        </p:nvPicPr>
        <p:blipFill>
          <a:blip r:embed="rId6">
            <a:alphaModFix amt="45555"/>
          </a:blip>
          <a:srcRect l="17837" r="17844" b="10"/>
          <a:stretch>
            <a:fillRect/>
          </a:stretch>
        </p:blipFill>
        <p:spPr>
          <a:xfrm rot="5715141">
            <a:off x="10822637" y="108818"/>
            <a:ext cx="1063525" cy="1063230"/>
          </a:xfrm>
          <a:custGeom>
            <a:avLst/>
            <a:gdLst/>
            <a:ahLst/>
            <a:cxnLst>
              <a:cxn ang="0">
                <a:pos x="wd2" y="hd2"/>
              </a:cxn>
              <a:cxn ang="5400000">
                <a:pos x="wd2" y="hd2"/>
              </a:cxn>
              <a:cxn ang="10800000">
                <a:pos x="wd2" y="hd2"/>
              </a:cxn>
              <a:cxn ang="16200000">
                <a:pos x="wd2" y="hd2"/>
              </a:cxn>
            </a:cxnLst>
            <a:rect l="0" t="0" r="r" b="b"/>
            <a:pathLst>
              <a:path w="19679" h="21600" extrusionOk="0">
                <a:moveTo>
                  <a:pt x="9844" y="0"/>
                </a:moveTo>
                <a:cubicBezTo>
                  <a:pt x="7326" y="0"/>
                  <a:pt x="4803" y="1052"/>
                  <a:pt x="2882" y="3161"/>
                </a:cubicBezTo>
                <a:cubicBezTo>
                  <a:pt x="-960" y="7379"/>
                  <a:pt x="-960" y="14221"/>
                  <a:pt x="2882" y="18439"/>
                </a:cubicBezTo>
                <a:cubicBezTo>
                  <a:pt x="4803" y="20548"/>
                  <a:pt x="7326" y="21600"/>
                  <a:pt x="9844" y="21600"/>
                </a:cubicBezTo>
                <a:cubicBezTo>
                  <a:pt x="12361" y="21600"/>
                  <a:pt x="14877" y="20548"/>
                  <a:pt x="16798" y="18439"/>
                </a:cubicBezTo>
                <a:cubicBezTo>
                  <a:pt x="20640" y="14221"/>
                  <a:pt x="20640" y="7379"/>
                  <a:pt x="16798" y="3161"/>
                </a:cubicBezTo>
                <a:cubicBezTo>
                  <a:pt x="14877" y="1052"/>
                  <a:pt x="12361" y="0"/>
                  <a:pt x="9844" y="0"/>
                </a:cubicBezTo>
                <a:close/>
              </a:path>
            </a:pathLst>
          </a:custGeom>
          <a:ln w="12700">
            <a:miter lim="400000"/>
          </a:ln>
        </p:spPr>
      </p:pic>
      <p:sp>
        <p:nvSpPr>
          <p:cNvPr id="13" name="Cchf">
            <a:extLst>
              <a:ext uri="{FF2B5EF4-FFF2-40B4-BE49-F238E27FC236}">
                <a16:creationId xmlns:a16="http://schemas.microsoft.com/office/drawing/2014/main" id="{F5E1D358-3C6B-393A-0322-3821F6598E6D}"/>
              </a:ext>
            </a:extLst>
          </p:cNvPr>
          <p:cNvSpPr txBox="1"/>
          <p:nvPr/>
        </p:nvSpPr>
        <p:spPr>
          <a:xfrm>
            <a:off x="10822517" y="379627"/>
            <a:ext cx="1014782"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1219169">
              <a:lnSpc>
                <a:spcPct val="80000"/>
              </a:lnSpc>
              <a:defRPr sz="2400" spc="-48">
                <a:blipFill rotWithShape="1">
                  <a:blip r:embed="rId7"/>
                  <a:srcRect/>
                  <a:tile tx="0" ty="0" sx="100000" sy="100000" flip="none" algn="tl"/>
                </a:blipFill>
                <a:latin typeface="GoodTimesRg-Regular"/>
                <a:ea typeface="GoodTimesRg-Regular"/>
                <a:cs typeface="GoodTimesRg-Regular"/>
                <a:sym typeface="GoodTimesRg-Regular"/>
              </a:defRPr>
            </a:lvl1pPr>
          </a:lstStyle>
          <a:p>
            <a:pPr>
              <a:defRPr>
                <a:blipFill rotWithShape="1">
                  <a:blip r:embed="rId7"/>
                  <a:srcRect/>
                  <a:tile tx="0" ty="0" sx="100000" sy="100000" flip="none" algn="tl"/>
                </a:blipFill>
              </a:defRPr>
            </a:pPr>
            <a:r>
              <a:rPr>
                <a:blipFill rotWithShape="1">
                  <a:blip r:embed="rId7"/>
                  <a:srcRect/>
                  <a:tile tx="0" ty="0" sx="100000" sy="100000" flip="none" algn="tl"/>
                </a:blipFill>
              </a:rPr>
              <a:t>Cchf</a:t>
            </a:r>
          </a:p>
        </p:txBody>
      </p:sp>
      <p:sp>
        <p:nvSpPr>
          <p:cNvPr id="14" name="Title 1">
            <a:extLst>
              <a:ext uri="{FF2B5EF4-FFF2-40B4-BE49-F238E27FC236}">
                <a16:creationId xmlns:a16="http://schemas.microsoft.com/office/drawing/2014/main" id="{FA6B4E63-12E4-B984-0B9A-0DF376D138AE}"/>
              </a:ext>
            </a:extLst>
          </p:cNvPr>
          <p:cNvSpPr txBox="1">
            <a:spLocks/>
          </p:cNvSpPr>
          <p:nvPr/>
        </p:nvSpPr>
        <p:spPr>
          <a:xfrm>
            <a:off x="952146" y="798727"/>
            <a:ext cx="10364452" cy="335069"/>
          </a:xfrm>
          <a:prstGeom prst="rect">
            <a:avLst/>
          </a:prstGeom>
        </p:spPr>
        <p:txBody>
          <a:bodyPr anchor="ctr">
            <a:noAutofit/>
          </a:bodyPr>
          <a:lstStyle>
            <a:lvl1pPr marL="0" marR="0" indent="0" algn="l" defTabSz="402336" rtl="0" latinLnBrk="0">
              <a:lnSpc>
                <a:spcPct val="90000"/>
              </a:lnSpc>
              <a:spcBef>
                <a:spcPts val="0"/>
              </a:spcBef>
              <a:spcAft>
                <a:spcPts val="0"/>
              </a:spcAft>
              <a:buClrTx/>
              <a:buSzTx/>
              <a:buFontTx/>
              <a:buNone/>
              <a:tabLst/>
              <a:defRPr sz="1803" b="0" i="0" u="none" strike="noStrike" cap="all" spc="0" baseline="0">
                <a:solidFill>
                  <a:srgbClr val="000000"/>
                </a:solidFill>
                <a:uFillTx/>
                <a:latin typeface="Tw Cen MT"/>
                <a:ea typeface="Tw Cen MT"/>
                <a:cs typeface="Tw Cen MT"/>
                <a:sym typeface="Tw Cen MT"/>
              </a:defRPr>
            </a:lvl1pPr>
            <a:lvl2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2pPr>
            <a:lvl3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3pPr>
            <a:lvl4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4pPr>
            <a:lvl5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5pPr>
            <a:lvl6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6pPr>
            <a:lvl7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7pPr>
            <a:lvl8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8pPr>
            <a:lvl9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9pPr>
          </a:lstStyle>
          <a:p>
            <a:pPr hangingPunct="1"/>
            <a:r>
              <a:rPr lang="en-US" sz="2000" dirty="0"/>
              <a:t>Role of ribavirin ?</a:t>
            </a:r>
          </a:p>
        </p:txBody>
      </p:sp>
      <p:pic>
        <p:nvPicPr>
          <p:cNvPr id="15" name="Picture 8" descr="Picture 8">
            <a:extLst>
              <a:ext uri="{FF2B5EF4-FFF2-40B4-BE49-F238E27FC236}">
                <a16:creationId xmlns:a16="http://schemas.microsoft.com/office/drawing/2014/main" id="{07E9FBAE-4866-28D3-9B12-729E3DAA6DC7}"/>
              </a:ext>
            </a:extLst>
          </p:cNvPr>
          <p:cNvPicPr>
            <a:picLocks noChangeAspect="1"/>
          </p:cNvPicPr>
          <p:nvPr/>
        </p:nvPicPr>
        <p:blipFill>
          <a:blip r:embed="rId8"/>
          <a:stretch>
            <a:fillRect/>
          </a:stretch>
        </p:blipFill>
        <p:spPr>
          <a:xfrm>
            <a:off x="339394" y="1359252"/>
            <a:ext cx="11589327" cy="489777"/>
          </a:xfrm>
          <a:prstGeom prst="rect">
            <a:avLst/>
          </a:prstGeom>
          <a:ln w="12700">
            <a:miter lim="400000"/>
          </a:ln>
        </p:spPr>
      </p:pic>
      <p:sp>
        <p:nvSpPr>
          <p:cNvPr id="16" name="TextBox 12">
            <a:extLst>
              <a:ext uri="{FF2B5EF4-FFF2-40B4-BE49-F238E27FC236}">
                <a16:creationId xmlns:a16="http://schemas.microsoft.com/office/drawing/2014/main" id="{4E15F854-D71C-3B76-3113-6BB415AD20C5}"/>
              </a:ext>
            </a:extLst>
          </p:cNvPr>
          <p:cNvSpPr txBox="1"/>
          <p:nvPr/>
        </p:nvSpPr>
        <p:spPr>
          <a:xfrm>
            <a:off x="4190871" y="2014255"/>
            <a:ext cx="7783980" cy="929641"/>
          </a:xfrm>
          <a:prstGeom prst="rect">
            <a:avLst/>
          </a:prstGeom>
          <a:solidFill>
            <a:srgbClr val="F7EB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solidFill>
                  <a:srgbClr val="202124"/>
                </a:solidFill>
                <a:latin typeface="Google Sans"/>
                <a:ea typeface="Google Sans"/>
                <a:cs typeface="Google Sans"/>
                <a:sym typeface="Google Sans"/>
              </a:defRPr>
            </a:pPr>
            <a:r>
              <a:t>Ribavirin, an anti-viral drug, </a:t>
            </a:r>
            <a:r>
              <a:rPr>
                <a:solidFill>
                  <a:srgbClr val="040C28"/>
                </a:solidFill>
              </a:rPr>
              <a:t>has been effective in treating some individuals with Lassa fever, Crimean-Congo Haemorrhagic Fever and Haemorrhagic Fever with Renal Syndrome</a:t>
            </a:r>
            <a:r>
              <a:t>.</a:t>
            </a:r>
          </a:p>
        </p:txBody>
      </p:sp>
      <p:pic>
        <p:nvPicPr>
          <p:cNvPr id="17" name="Picture 13" descr="Picture 13">
            <a:extLst>
              <a:ext uri="{FF2B5EF4-FFF2-40B4-BE49-F238E27FC236}">
                <a16:creationId xmlns:a16="http://schemas.microsoft.com/office/drawing/2014/main" id="{4936782D-9258-59D8-C6D6-5977C61CB866}"/>
              </a:ext>
            </a:extLst>
          </p:cNvPr>
          <p:cNvPicPr>
            <a:picLocks noChangeAspect="1"/>
          </p:cNvPicPr>
          <p:nvPr/>
        </p:nvPicPr>
        <p:blipFill>
          <a:blip r:embed="rId9"/>
          <a:stretch>
            <a:fillRect/>
          </a:stretch>
        </p:blipFill>
        <p:spPr>
          <a:xfrm>
            <a:off x="339395" y="2014255"/>
            <a:ext cx="3264866" cy="3908343"/>
          </a:xfrm>
          <a:prstGeom prst="rect">
            <a:avLst/>
          </a:prstGeom>
          <a:ln w="12700">
            <a:miter lim="400000"/>
          </a:ln>
        </p:spPr>
      </p:pic>
      <p:sp>
        <p:nvSpPr>
          <p:cNvPr id="18" name="TextBox 2">
            <a:extLst>
              <a:ext uri="{FF2B5EF4-FFF2-40B4-BE49-F238E27FC236}">
                <a16:creationId xmlns:a16="http://schemas.microsoft.com/office/drawing/2014/main" id="{043566D4-13C3-3ACF-9B3F-A838D51D56C3}"/>
              </a:ext>
            </a:extLst>
          </p:cNvPr>
          <p:cNvSpPr txBox="1"/>
          <p:nvPr/>
        </p:nvSpPr>
        <p:spPr>
          <a:xfrm>
            <a:off x="4190871" y="3315604"/>
            <a:ext cx="7737851" cy="1488441"/>
          </a:xfrm>
          <a:prstGeom prst="rect">
            <a:avLst/>
          </a:prstGeom>
          <a:solidFill>
            <a:srgbClr val="F7EB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solidFill>
                  <a:srgbClr val="202124"/>
                </a:solidFill>
                <a:latin typeface="Google Sans"/>
                <a:ea typeface="Google Sans"/>
                <a:cs typeface="Google Sans"/>
                <a:sym typeface="Google Sans"/>
              </a:defRPr>
            </a:pPr>
            <a:r>
              <a:rPr dirty="0"/>
              <a:t>WHO Recommended regime (10 days)</a:t>
            </a:r>
          </a:p>
          <a:p>
            <a:pPr algn="ctr">
              <a:defRPr>
                <a:solidFill>
                  <a:srgbClr val="202124"/>
                </a:solidFill>
                <a:latin typeface="Google Sans"/>
                <a:ea typeface="Google Sans"/>
                <a:cs typeface="Google Sans"/>
                <a:sym typeface="Google Sans"/>
              </a:defRPr>
            </a:pPr>
            <a:endParaRPr dirty="0"/>
          </a:p>
          <a:p>
            <a:pPr marL="285750" indent="-285750">
              <a:buSzPct val="100000"/>
              <a:buFont typeface="Arial"/>
              <a:buChar char="•"/>
              <a:defRPr>
                <a:solidFill>
                  <a:srgbClr val="202124"/>
                </a:solidFill>
                <a:latin typeface="Google Sans"/>
                <a:ea typeface="Google Sans"/>
                <a:cs typeface="Google Sans"/>
                <a:sym typeface="Google Sans"/>
              </a:defRPr>
            </a:pPr>
            <a:r>
              <a:rPr dirty="0"/>
              <a:t>30 mg / kg initial loading dose </a:t>
            </a:r>
          </a:p>
          <a:p>
            <a:pPr marL="285750" indent="-285750">
              <a:buSzPct val="100000"/>
              <a:buFont typeface="Arial"/>
              <a:buChar char="•"/>
              <a:defRPr>
                <a:solidFill>
                  <a:srgbClr val="202124"/>
                </a:solidFill>
                <a:latin typeface="Google Sans"/>
                <a:ea typeface="Google Sans"/>
                <a:cs typeface="Google Sans"/>
                <a:sym typeface="Google Sans"/>
              </a:defRPr>
            </a:pPr>
            <a:r>
              <a:rPr dirty="0"/>
              <a:t>15 mg / kg every six hour for four days </a:t>
            </a:r>
          </a:p>
          <a:p>
            <a:pPr marL="285750" indent="-285750">
              <a:buSzPct val="100000"/>
              <a:buFont typeface="Arial"/>
              <a:buChar char="•"/>
              <a:defRPr>
                <a:solidFill>
                  <a:srgbClr val="202124"/>
                </a:solidFill>
                <a:latin typeface="Google Sans"/>
                <a:ea typeface="Google Sans"/>
                <a:cs typeface="Google Sans"/>
                <a:sym typeface="Google Sans"/>
              </a:defRPr>
            </a:pPr>
            <a:r>
              <a:rPr dirty="0"/>
              <a:t>7.5 mg / kg every 8 hours for six days </a:t>
            </a:r>
          </a:p>
        </p:txBody>
      </p:sp>
      <p:sp>
        <p:nvSpPr>
          <p:cNvPr id="19" name="TextBox 3">
            <a:extLst>
              <a:ext uri="{FF2B5EF4-FFF2-40B4-BE49-F238E27FC236}">
                <a16:creationId xmlns:a16="http://schemas.microsoft.com/office/drawing/2014/main" id="{B2BBC1BC-1972-BB26-2C22-454160FF2D95}"/>
              </a:ext>
            </a:extLst>
          </p:cNvPr>
          <p:cNvSpPr txBox="1"/>
          <p:nvPr/>
        </p:nvSpPr>
        <p:spPr>
          <a:xfrm>
            <a:off x="4190871" y="4942363"/>
            <a:ext cx="7737851" cy="370841"/>
          </a:xfrm>
          <a:prstGeom prst="rect">
            <a:avLst/>
          </a:prstGeom>
          <a:solidFill>
            <a:srgbClr val="F7EB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rgbClr val="202124"/>
                </a:solidFill>
                <a:latin typeface="Google Sans"/>
                <a:ea typeface="Google Sans"/>
                <a:cs typeface="Google Sans"/>
                <a:sym typeface="Google Sans"/>
              </a:defRPr>
            </a:lvl1pPr>
          </a:lstStyle>
          <a:p>
            <a:r>
              <a:t>In pregnancy : Risk Vs. Benefit </a:t>
            </a:r>
          </a:p>
        </p:txBody>
      </p:sp>
    </p:spTree>
    <p:extLst>
      <p:ext uri="{BB962C8B-B14F-4D97-AF65-F5344CB8AC3E}">
        <p14:creationId xmlns:p14="http://schemas.microsoft.com/office/powerpoint/2010/main" val="4898133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8" name="TextBox 7">
            <a:extLst>
              <a:ext uri="{FF2B5EF4-FFF2-40B4-BE49-F238E27FC236}">
                <a16:creationId xmlns:a16="http://schemas.microsoft.com/office/drawing/2014/main" id="{40D916F5-0EF8-473F-FCC7-9BF6E1950472}"/>
              </a:ext>
            </a:extLst>
          </p:cNvPr>
          <p:cNvSpPr txBox="1"/>
          <p:nvPr/>
        </p:nvSpPr>
        <p:spPr>
          <a:xfrm>
            <a:off x="269857" y="1490537"/>
            <a:ext cx="10622280" cy="4800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08457" indent="-308457" algn="l" defTabSz="841247">
              <a:lnSpc>
                <a:spcPct val="96000"/>
              </a:lnSpc>
              <a:spcBef>
                <a:spcPts val="900"/>
              </a:spcBef>
              <a:buClr>
                <a:srgbClr val="000000"/>
              </a:buClr>
              <a:buSzPct val="100000"/>
              <a:buFont typeface="Arial"/>
              <a:buChar char="•"/>
              <a:defRPr sz="2024" cap="none">
                <a:solidFill>
                  <a:srgbClr val="000000"/>
                </a:solidFill>
              </a:defRPr>
            </a:pPr>
            <a:r>
              <a:rPr lang="en-US" sz="2400" dirty="0"/>
              <a:t>Clinical laboratory criteria that could be measured early in the course of disease (during the first 5 days) and that predicted a fatal outcome up to 90% of patients with any of these findings: </a:t>
            </a:r>
          </a:p>
          <a:p>
            <a:pPr marL="308457" indent="-308457" algn="l" defTabSz="841247">
              <a:lnSpc>
                <a:spcPct val="96000"/>
              </a:lnSpc>
              <a:spcBef>
                <a:spcPts val="900"/>
              </a:spcBef>
              <a:buClr>
                <a:srgbClr val="000000"/>
              </a:buClr>
              <a:buSzPct val="100000"/>
              <a:buFont typeface="Tw Cen MT"/>
              <a:buChar char="–"/>
              <a:defRPr sz="2024" cap="none">
                <a:solidFill>
                  <a:srgbClr val="000000"/>
                </a:solidFill>
              </a:defRPr>
            </a:pPr>
            <a:r>
              <a:rPr lang="en-US" sz="2400" dirty="0"/>
              <a:t>white blood cell count of 10 × 109 cells per L or above</a:t>
            </a:r>
          </a:p>
          <a:p>
            <a:pPr marL="308457" indent="-308457" algn="l" defTabSz="841247">
              <a:lnSpc>
                <a:spcPct val="96000"/>
              </a:lnSpc>
              <a:spcBef>
                <a:spcPts val="900"/>
              </a:spcBef>
              <a:buClr>
                <a:srgbClr val="000000"/>
              </a:buClr>
              <a:buSzPct val="100000"/>
              <a:buFont typeface="Tw Cen MT"/>
              <a:buChar char="–"/>
              <a:defRPr sz="2024" cap="none">
                <a:solidFill>
                  <a:srgbClr val="000000"/>
                </a:solidFill>
              </a:defRPr>
            </a:pPr>
            <a:r>
              <a:rPr lang="en-US" sz="2400" dirty="0"/>
              <a:t>platelet count of 20 × 109 per L or below</a:t>
            </a:r>
          </a:p>
          <a:p>
            <a:pPr marL="308457" indent="-308457" algn="l" defTabSz="841247">
              <a:lnSpc>
                <a:spcPct val="96000"/>
              </a:lnSpc>
              <a:spcBef>
                <a:spcPts val="900"/>
              </a:spcBef>
              <a:buClr>
                <a:srgbClr val="000000"/>
              </a:buClr>
              <a:buSzPct val="100000"/>
              <a:buFont typeface="Tw Cen MT"/>
              <a:buChar char="–"/>
              <a:defRPr sz="2024" cap="none">
                <a:solidFill>
                  <a:srgbClr val="000000"/>
                </a:solidFill>
              </a:defRPr>
            </a:pPr>
            <a:r>
              <a:rPr lang="en-US" sz="2400" dirty="0"/>
              <a:t>aspartate aminotransferase level of 200 U/L or over</a:t>
            </a:r>
          </a:p>
          <a:p>
            <a:pPr marL="308457" indent="-308457" algn="l" defTabSz="841247">
              <a:lnSpc>
                <a:spcPct val="96000"/>
              </a:lnSpc>
              <a:spcBef>
                <a:spcPts val="900"/>
              </a:spcBef>
              <a:buClr>
                <a:srgbClr val="000000"/>
              </a:buClr>
              <a:buSzPct val="100000"/>
              <a:buFont typeface="Tw Cen MT"/>
              <a:buChar char="–"/>
              <a:defRPr sz="2024" cap="none">
                <a:solidFill>
                  <a:srgbClr val="000000"/>
                </a:solidFill>
              </a:defRPr>
            </a:pPr>
            <a:r>
              <a:rPr lang="en-US" sz="2400" dirty="0"/>
              <a:t>alanine aminotransferase of 150 U/L or over</a:t>
            </a:r>
          </a:p>
          <a:p>
            <a:pPr marL="308457" indent="-308457" algn="l" defTabSz="841247">
              <a:lnSpc>
                <a:spcPct val="96000"/>
              </a:lnSpc>
              <a:spcBef>
                <a:spcPts val="900"/>
              </a:spcBef>
              <a:buClr>
                <a:srgbClr val="000000"/>
              </a:buClr>
              <a:buSzPct val="100000"/>
              <a:buFont typeface="Tw Cen MT"/>
              <a:buChar char="–"/>
              <a:defRPr sz="2024" cap="none">
                <a:solidFill>
                  <a:srgbClr val="000000"/>
                </a:solidFill>
              </a:defRPr>
            </a:pPr>
            <a:r>
              <a:rPr lang="en-US" sz="2400" dirty="0"/>
              <a:t>activated partial thromboplastin time of 60 seconds or more</a:t>
            </a:r>
          </a:p>
          <a:p>
            <a:pPr marL="308457" indent="-308457" algn="l" defTabSz="841247">
              <a:lnSpc>
                <a:spcPct val="96000"/>
              </a:lnSpc>
              <a:spcBef>
                <a:spcPts val="900"/>
              </a:spcBef>
              <a:buClr>
                <a:srgbClr val="000000"/>
              </a:buClr>
              <a:buSzPct val="100000"/>
              <a:buFont typeface="Tw Cen MT"/>
              <a:buChar char="–"/>
              <a:defRPr sz="2024" cap="none">
                <a:solidFill>
                  <a:srgbClr val="000000"/>
                </a:solidFill>
              </a:defRPr>
            </a:pPr>
            <a:r>
              <a:rPr lang="en-US" sz="2400" dirty="0"/>
              <a:t>fibrinogen levels of 110 mg/dl or under</a:t>
            </a:r>
          </a:p>
          <a:p>
            <a:pPr marL="308457" indent="-308457" algn="l" defTabSz="841247">
              <a:lnSpc>
                <a:spcPct val="96000"/>
              </a:lnSpc>
              <a:spcBef>
                <a:spcPts val="900"/>
              </a:spcBef>
              <a:buClr>
                <a:srgbClr val="000000"/>
              </a:buClr>
              <a:buSzPct val="100000"/>
              <a:buFont typeface="Arial"/>
              <a:buChar char="•"/>
              <a:defRPr sz="2024" cap="none">
                <a:solidFill>
                  <a:srgbClr val="212121"/>
                </a:solidFill>
                <a:latin typeface="Cambria"/>
                <a:ea typeface="Cambria"/>
                <a:cs typeface="Cambria"/>
                <a:sym typeface="Cambria"/>
              </a:defRPr>
            </a:pPr>
            <a:r>
              <a:rPr lang="en-US" sz="2400" dirty="0" err="1"/>
              <a:t>Haematemesis</a:t>
            </a:r>
            <a:r>
              <a:rPr lang="en-US" sz="2400" dirty="0"/>
              <a:t>, melena, and somnolence are significantly more common among patients with a fatal outcome.</a:t>
            </a:r>
          </a:p>
        </p:txBody>
      </p:sp>
      <p:sp>
        <p:nvSpPr>
          <p:cNvPr id="14" name="TextBox 13">
            <a:extLst>
              <a:ext uri="{FF2B5EF4-FFF2-40B4-BE49-F238E27FC236}">
                <a16:creationId xmlns:a16="http://schemas.microsoft.com/office/drawing/2014/main" id="{B995BA45-2B66-889F-DA45-70CF03E9108F}"/>
              </a:ext>
            </a:extLst>
          </p:cNvPr>
          <p:cNvSpPr txBox="1"/>
          <p:nvPr/>
        </p:nvSpPr>
        <p:spPr>
          <a:xfrm>
            <a:off x="488579" y="925550"/>
            <a:ext cx="67246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1" dirty="0">
                <a:solidFill>
                  <a:schemeClr val="accent5">
                    <a:lumMod val="75000"/>
                  </a:schemeClr>
                </a:solidFill>
              </a:rPr>
              <a:t>Predictors of mortality </a:t>
            </a:r>
          </a:p>
        </p:txBody>
      </p:sp>
    </p:spTree>
    <p:extLst>
      <p:ext uri="{BB962C8B-B14F-4D97-AF65-F5344CB8AC3E}">
        <p14:creationId xmlns:p14="http://schemas.microsoft.com/office/powerpoint/2010/main" val="30403894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7" name="TextBox 6">
            <a:extLst>
              <a:ext uri="{FF2B5EF4-FFF2-40B4-BE49-F238E27FC236}">
                <a16:creationId xmlns:a16="http://schemas.microsoft.com/office/drawing/2014/main" id="{EBAC1106-5DE3-8226-C1B7-EFB394C5DF12}"/>
              </a:ext>
            </a:extLst>
          </p:cNvPr>
          <p:cNvSpPr txBox="1"/>
          <p:nvPr/>
        </p:nvSpPr>
        <p:spPr>
          <a:xfrm>
            <a:off x="762000" y="1724650"/>
            <a:ext cx="10485120"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Font typeface="Arial" panose="020B0604020202020204" pitchFamily="34" charset="0"/>
              <a:buChar char="•"/>
            </a:pPr>
            <a:r>
              <a:rPr lang="en-US" sz="2800" b="1" dirty="0">
                <a:solidFill>
                  <a:srgbClr val="4007A2"/>
                </a:solidFill>
                <a:latin typeface="Times New Roman" panose="02020603050405020304" pitchFamily="18" charset="0"/>
                <a:cs typeface="Times New Roman" panose="02020603050405020304" pitchFamily="18" charset="0"/>
              </a:rPr>
              <a:t>Prevention of CCHF infection can be achieved by</a:t>
            </a:r>
            <a:endParaRPr lang="en-US" sz="2800" b="1" i="0" strike="noStrike" baseline="30000" dirty="0">
              <a:solidFill>
                <a:srgbClr val="123BB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0" i="0" dirty="0">
                <a:solidFill>
                  <a:srgbClr val="111111"/>
                </a:solidFill>
                <a:effectLst/>
                <a:latin typeface="Times New Roman" panose="02020603050405020304" pitchFamily="18" charset="0"/>
                <a:cs typeface="Times New Roman" panose="02020603050405020304" pitchFamily="18" charset="0"/>
              </a:rPr>
              <a:t>Avoiding or minimizing exposure to ticks by using tick repellent and wearing protective clothing.</a:t>
            </a:r>
          </a:p>
          <a:p>
            <a:pPr algn="l">
              <a:buFont typeface="Arial" panose="020B0604020202020204" pitchFamily="34" charset="0"/>
              <a:buChar char="•"/>
            </a:pPr>
            <a:r>
              <a:rPr lang="en-US" sz="2800" b="0" i="0" dirty="0">
                <a:solidFill>
                  <a:srgbClr val="111111"/>
                </a:solidFill>
                <a:effectLst/>
                <a:latin typeface="Times New Roman" panose="02020603050405020304" pitchFamily="18" charset="0"/>
                <a:cs typeface="Times New Roman" panose="02020603050405020304" pitchFamily="18" charset="0"/>
              </a:rPr>
              <a:t>Timely and correct removal of ticks.</a:t>
            </a:r>
          </a:p>
          <a:p>
            <a:pPr algn="l">
              <a:buFont typeface="Arial" panose="020B0604020202020204" pitchFamily="34" charset="0"/>
              <a:buChar char="•"/>
            </a:pPr>
            <a:r>
              <a:rPr lang="en-US" sz="2800" b="0" i="0" dirty="0">
                <a:solidFill>
                  <a:srgbClr val="111111"/>
                </a:solidFill>
                <a:effectLst/>
                <a:latin typeface="Times New Roman" panose="02020603050405020304" pitchFamily="18" charset="0"/>
                <a:cs typeface="Times New Roman" panose="02020603050405020304" pitchFamily="18" charset="0"/>
              </a:rPr>
              <a:t>Avoiding contact with the blood or tissue of infected animals and humans.</a:t>
            </a:r>
          </a:p>
          <a:p>
            <a:pPr algn="l">
              <a:buFont typeface="Arial" panose="020B0604020202020204" pitchFamily="34" charset="0"/>
              <a:buChar char="•"/>
            </a:pPr>
            <a:r>
              <a:rPr lang="en-US" sz="2800" b="0" i="0" dirty="0">
                <a:solidFill>
                  <a:srgbClr val="111111"/>
                </a:solidFill>
                <a:effectLst/>
                <a:latin typeface="Times New Roman" panose="02020603050405020304" pitchFamily="18" charset="0"/>
                <a:cs typeface="Times New Roman" panose="02020603050405020304" pitchFamily="18" charset="0"/>
              </a:rPr>
              <a:t>Using safe practices in meat processing plants.</a:t>
            </a:r>
          </a:p>
          <a:p>
            <a:pPr algn="l">
              <a:buFont typeface="Arial" panose="020B0604020202020204" pitchFamily="34" charset="0"/>
              <a:buChar char="•"/>
            </a:pPr>
            <a:r>
              <a:rPr lang="en-US" sz="2800" b="0" i="0" dirty="0">
                <a:solidFill>
                  <a:srgbClr val="111111"/>
                </a:solidFill>
                <a:effectLst/>
                <a:latin typeface="Times New Roman" panose="02020603050405020304" pitchFamily="18" charset="0"/>
                <a:cs typeface="Times New Roman" panose="02020603050405020304" pitchFamily="18" charset="0"/>
              </a:rPr>
              <a:t>Observing universal healthcare precautions.</a:t>
            </a:r>
          </a:p>
          <a:p>
            <a:pPr algn="l">
              <a:buFont typeface="Arial" panose="020B0604020202020204" pitchFamily="34" charset="0"/>
              <a:buChar char="•"/>
            </a:pPr>
            <a:r>
              <a:rPr lang="en-US" sz="2800" b="0" i="0" dirty="0">
                <a:solidFill>
                  <a:srgbClr val="111111"/>
                </a:solidFill>
                <a:effectLst/>
                <a:latin typeface="Times New Roman" panose="02020603050405020304" pitchFamily="18" charset="0"/>
                <a:cs typeface="Times New Roman" panose="02020603050405020304" pitchFamily="18" charset="0"/>
              </a:rPr>
              <a:t>Early diagnosis and barrier nursing of patients.</a:t>
            </a:r>
          </a:p>
        </p:txBody>
      </p:sp>
    </p:spTree>
    <p:extLst>
      <p:ext uri="{BB962C8B-B14F-4D97-AF65-F5344CB8AC3E}">
        <p14:creationId xmlns:p14="http://schemas.microsoft.com/office/powerpoint/2010/main" val="30872937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6" name="Rectangle 5">
            <a:extLst>
              <a:ext uri="{FF2B5EF4-FFF2-40B4-BE49-F238E27FC236}">
                <a16:creationId xmlns:a16="http://schemas.microsoft.com/office/drawing/2014/main" id="{551CA139-B563-7E1F-DEBA-DA03F260CFCB}"/>
              </a:ext>
            </a:extLst>
          </p:cNvPr>
          <p:cNvSpPr/>
          <p:nvPr/>
        </p:nvSpPr>
        <p:spPr>
          <a:xfrm>
            <a:off x="4074620" y="2505670"/>
            <a:ext cx="34179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Thank you </a:t>
            </a:r>
          </a:p>
        </p:txBody>
      </p:sp>
    </p:spTree>
    <p:extLst>
      <p:ext uri="{BB962C8B-B14F-4D97-AF65-F5344CB8AC3E}">
        <p14:creationId xmlns:p14="http://schemas.microsoft.com/office/powerpoint/2010/main" val="10558582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85E18166-636D-F7D3-4320-083305EE7D6D}"/>
              </a:ext>
            </a:extLst>
          </p:cNvPr>
          <p:cNvSpPr txBox="1"/>
          <p:nvPr/>
        </p:nvSpPr>
        <p:spPr>
          <a:xfrm>
            <a:off x="746150" y="1281138"/>
            <a:ext cx="9292133" cy="40121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just" defTabSz="914400">
              <a:lnSpc>
                <a:spcPct val="108000"/>
              </a:lnSpc>
              <a:spcBef>
                <a:spcPts val="1000"/>
              </a:spcBef>
              <a:buClr>
                <a:srgbClr val="000000"/>
              </a:buClr>
              <a:buSzPct val="100000"/>
              <a:buFont typeface="Arial"/>
              <a:buChar char="•"/>
              <a:defRPr sz="2500" b="0">
                <a:solidFill>
                  <a:srgbClr val="000000"/>
                </a:solidFill>
                <a:latin typeface="Times New Roman"/>
                <a:ea typeface="Times New Roman"/>
                <a:cs typeface="Times New Roman"/>
                <a:sym typeface="Times New Roman"/>
              </a:defRPr>
            </a:pPr>
            <a:r>
              <a:rPr lang="en-US" dirty="0"/>
              <a:t>Objectives</a:t>
            </a:r>
          </a:p>
          <a:p>
            <a:pPr marL="228600" indent="-228600" algn="just" defTabSz="914400">
              <a:lnSpc>
                <a:spcPct val="108000"/>
              </a:lnSpc>
              <a:spcBef>
                <a:spcPts val="1000"/>
              </a:spcBef>
              <a:buClr>
                <a:srgbClr val="000000"/>
              </a:buClr>
              <a:buSzPct val="100000"/>
              <a:buFont typeface="Arial"/>
              <a:buChar char="•"/>
              <a:defRPr sz="2500" b="0">
                <a:solidFill>
                  <a:srgbClr val="000000"/>
                </a:solidFill>
                <a:latin typeface="Times New Roman"/>
                <a:ea typeface="Times New Roman"/>
                <a:cs typeface="Times New Roman"/>
                <a:sym typeface="Times New Roman"/>
              </a:defRPr>
            </a:pPr>
            <a:r>
              <a:rPr lang="en-US" dirty="0"/>
              <a:t>Basic background about the epidemiology, clinical presentation, diagnostic workup and management of Congo-Crimean viral hemorrhagic fever.</a:t>
            </a:r>
            <a:endParaRPr lang="en-US" sz="1200" dirty="0"/>
          </a:p>
          <a:p>
            <a:pPr marL="228600" indent="-228600" algn="just" defTabSz="914400">
              <a:lnSpc>
                <a:spcPct val="108000"/>
              </a:lnSpc>
              <a:spcBef>
                <a:spcPts val="1000"/>
              </a:spcBef>
              <a:buClr>
                <a:srgbClr val="000000"/>
              </a:buClr>
              <a:buSzPct val="100000"/>
              <a:buFont typeface="Arial"/>
              <a:buChar char="•"/>
              <a:defRPr sz="2800" b="0">
                <a:solidFill>
                  <a:srgbClr val="000000"/>
                </a:solidFill>
                <a:latin typeface="Times New Roman"/>
                <a:ea typeface="Times New Roman"/>
                <a:cs typeface="Times New Roman"/>
                <a:sym typeface="Times New Roman"/>
              </a:defRPr>
            </a:pPr>
            <a:endParaRPr lang="en-US" sz="1200" dirty="0"/>
          </a:p>
          <a:p>
            <a:pPr marL="228600" indent="-228600" algn="just" defTabSz="914400">
              <a:lnSpc>
                <a:spcPct val="108000"/>
              </a:lnSpc>
              <a:spcBef>
                <a:spcPts val="1000"/>
              </a:spcBef>
              <a:buClr>
                <a:srgbClr val="000000"/>
              </a:buClr>
              <a:buSzPct val="100000"/>
              <a:buFont typeface="Arial"/>
              <a:buChar char="•"/>
              <a:defRPr sz="2500" b="0">
                <a:solidFill>
                  <a:srgbClr val="000000"/>
                </a:solidFill>
                <a:latin typeface="Times New Roman"/>
                <a:ea typeface="Times New Roman"/>
                <a:cs typeface="Times New Roman"/>
                <a:sym typeface="Times New Roman"/>
              </a:defRPr>
            </a:pPr>
            <a:r>
              <a:rPr lang="en-US" dirty="0"/>
              <a:t>Highlighted the newly formed </a:t>
            </a:r>
            <a:r>
              <a:rPr lang="en-US" b="1" u="sng" dirty="0">
                <a:solidFill>
                  <a:srgbClr val="FF0000"/>
                </a:solidFill>
              </a:rPr>
              <a:t>management algorithm </a:t>
            </a:r>
            <a:r>
              <a:rPr lang="en-US" dirty="0"/>
              <a:t>in collaboration with the WHO team</a:t>
            </a:r>
            <a:endParaRPr lang="en-US" sz="1200" dirty="0"/>
          </a:p>
          <a:p>
            <a:pPr marL="228600" indent="-228600" algn="just" defTabSz="914400">
              <a:lnSpc>
                <a:spcPct val="108000"/>
              </a:lnSpc>
              <a:spcBef>
                <a:spcPts val="1000"/>
              </a:spcBef>
              <a:buClr>
                <a:srgbClr val="000000"/>
              </a:buClr>
              <a:buSzPct val="100000"/>
              <a:buFont typeface="Arial"/>
              <a:buChar char="•"/>
              <a:defRPr sz="700" b="0">
                <a:solidFill>
                  <a:srgbClr val="000000"/>
                </a:solidFill>
                <a:latin typeface="Times New Roman"/>
                <a:ea typeface="Times New Roman"/>
                <a:cs typeface="Times New Roman"/>
                <a:sym typeface="Times New Roman"/>
              </a:defRPr>
            </a:pPr>
            <a:endParaRPr lang="en-US" sz="1200" dirty="0"/>
          </a:p>
          <a:p>
            <a:pPr marL="228600" indent="-228600" algn="just" defTabSz="914400">
              <a:lnSpc>
                <a:spcPct val="108000"/>
              </a:lnSpc>
              <a:spcBef>
                <a:spcPts val="1000"/>
              </a:spcBef>
              <a:buClr>
                <a:srgbClr val="000000"/>
              </a:buClr>
              <a:buSzPct val="100000"/>
              <a:buFont typeface="Arial"/>
              <a:buChar char="•"/>
              <a:defRPr sz="2500" b="0">
                <a:solidFill>
                  <a:srgbClr val="000000"/>
                </a:solidFill>
                <a:latin typeface="Times New Roman"/>
                <a:ea typeface="Times New Roman"/>
                <a:cs typeface="Times New Roman"/>
                <a:sym typeface="Times New Roman"/>
              </a:defRPr>
            </a:pPr>
            <a:r>
              <a:rPr lang="en-US" dirty="0"/>
              <a:t>Discuss the </a:t>
            </a:r>
            <a:r>
              <a:rPr lang="en-US" b="1" u="sng" dirty="0">
                <a:solidFill>
                  <a:srgbClr val="FF0000"/>
                </a:solidFill>
              </a:rPr>
              <a:t>changes in incidence and mortality in the last month</a:t>
            </a:r>
            <a:r>
              <a:rPr lang="en-US" dirty="0"/>
              <a:t>.</a:t>
            </a:r>
          </a:p>
        </p:txBody>
      </p:sp>
    </p:spTree>
    <p:extLst>
      <p:ext uri="{BB962C8B-B14F-4D97-AF65-F5344CB8AC3E}">
        <p14:creationId xmlns:p14="http://schemas.microsoft.com/office/powerpoint/2010/main" val="3038116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5" name="Title 1">
            <a:extLst>
              <a:ext uri="{FF2B5EF4-FFF2-40B4-BE49-F238E27FC236}">
                <a16:creationId xmlns:a16="http://schemas.microsoft.com/office/drawing/2014/main" id="{2DFE0BF2-EC07-C01D-3144-A5AA01E66E86}"/>
              </a:ext>
            </a:extLst>
          </p:cNvPr>
          <p:cNvSpPr txBox="1">
            <a:spLocks/>
          </p:cNvSpPr>
          <p:nvPr/>
        </p:nvSpPr>
        <p:spPr>
          <a:xfrm>
            <a:off x="489494" y="1157097"/>
            <a:ext cx="10364452" cy="1596178"/>
          </a:xfrm>
          <a:prstGeom prst="rect">
            <a:avLst/>
          </a:prstGeom>
        </p:spPr>
        <p:txBody>
          <a:bodyPr anchor="ctr"/>
          <a:lstStyle>
            <a:lvl1pPr marL="0" marR="0" indent="0" algn="ctr" defTabSz="914400" rtl="0" latinLnBrk="0">
              <a:lnSpc>
                <a:spcPct val="90000"/>
              </a:lnSpc>
              <a:spcBef>
                <a:spcPts val="0"/>
              </a:spcBef>
              <a:spcAft>
                <a:spcPts val="0"/>
              </a:spcAft>
              <a:buClrTx/>
              <a:buSzTx/>
              <a:buFontTx/>
              <a:buNone/>
              <a:tabLst/>
              <a:defRPr sz="4100" b="0" i="0" u="none" strike="noStrike" cap="all" spc="0" baseline="0">
                <a:solidFill>
                  <a:srgbClr val="000000"/>
                </a:solidFill>
                <a:uFillTx/>
                <a:latin typeface="Tw Cen MT"/>
                <a:ea typeface="Tw Cen MT"/>
                <a:cs typeface="Tw Cen MT"/>
                <a:sym typeface="Tw Cen MT"/>
              </a:defRPr>
            </a:lvl1pPr>
            <a:lvl2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2pPr>
            <a:lvl3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3pPr>
            <a:lvl4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4pPr>
            <a:lvl5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5pPr>
            <a:lvl6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6pPr>
            <a:lvl7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7pPr>
            <a:lvl8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8pPr>
            <a:lvl9pPr marL="0" marR="0" indent="0" algn="ctr" defTabSz="914400" rtl="0" latinLnBrk="0">
              <a:lnSpc>
                <a:spcPct val="90000"/>
              </a:lnSpc>
              <a:spcBef>
                <a:spcPts val="0"/>
              </a:spcBef>
              <a:spcAft>
                <a:spcPts val="0"/>
              </a:spcAft>
              <a:buClrTx/>
              <a:buSzTx/>
              <a:buFontTx/>
              <a:buNone/>
              <a:tabLst/>
              <a:defRPr sz="3600" b="0" i="0" u="none" strike="noStrike" cap="all" spc="0" baseline="0">
                <a:solidFill>
                  <a:srgbClr val="000000"/>
                </a:solidFill>
                <a:uFillTx/>
                <a:latin typeface="Tw Cen MT"/>
                <a:ea typeface="Tw Cen MT"/>
                <a:cs typeface="Tw Cen MT"/>
                <a:sym typeface="Tw Cen MT"/>
              </a:defRPr>
            </a:lvl9pPr>
          </a:lstStyle>
          <a:p>
            <a:pPr hangingPunct="1"/>
            <a:r>
              <a:rPr lang="en-US" sz="2400" dirty="0"/>
              <a:t>Overview </a:t>
            </a:r>
          </a:p>
        </p:txBody>
      </p:sp>
      <p:sp>
        <p:nvSpPr>
          <p:cNvPr id="16" name="Subtitle 2">
            <a:extLst>
              <a:ext uri="{FF2B5EF4-FFF2-40B4-BE49-F238E27FC236}">
                <a16:creationId xmlns:a16="http://schemas.microsoft.com/office/drawing/2014/main" id="{87AEF54A-00FB-E557-554E-38584C54B6C2}"/>
              </a:ext>
            </a:extLst>
          </p:cNvPr>
          <p:cNvSpPr txBox="1">
            <a:spLocks/>
          </p:cNvSpPr>
          <p:nvPr/>
        </p:nvSpPr>
        <p:spPr>
          <a:xfrm>
            <a:off x="913773" y="2367091"/>
            <a:ext cx="10363828" cy="3424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b">
            <a:normAutofit/>
          </a:bodyPr>
          <a:lstStyle>
            <a:lvl1pPr marL="0" marR="0" indent="0" algn="ctr" defTabSz="1219169" rtl="0" latinLnBrk="0">
              <a:lnSpc>
                <a:spcPct val="80000"/>
              </a:lnSpc>
              <a:spcBef>
                <a:spcPts val="0"/>
              </a:spcBef>
              <a:spcAft>
                <a:spcPts val="0"/>
              </a:spcAft>
              <a:buClrTx/>
              <a:buSzTx/>
              <a:buFontTx/>
              <a:buNone/>
              <a:tabLst/>
              <a:defRPr sz="12400" b="1" i="0" u="none" strike="noStrike" cap="none" spc="-124" baseline="0">
                <a:solidFill>
                  <a:srgbClr val="FFFFFF"/>
                </a:solidFill>
                <a:uFillTx/>
                <a:latin typeface="Helvetica Neue"/>
                <a:ea typeface="Helvetica Neue"/>
                <a:cs typeface="Helvetica Neue"/>
                <a:sym typeface="Helvetica Neue"/>
              </a:defRPr>
            </a:lvl1pPr>
            <a:lvl2pPr marL="0" marR="0" indent="457200" algn="ctr" defTabSz="1219169" rtl="0" latinLnBrk="0">
              <a:lnSpc>
                <a:spcPct val="80000"/>
              </a:lnSpc>
              <a:spcBef>
                <a:spcPts val="0"/>
              </a:spcBef>
              <a:spcAft>
                <a:spcPts val="0"/>
              </a:spcAft>
              <a:buClrTx/>
              <a:buSzTx/>
              <a:buFontTx/>
              <a:buNone/>
              <a:tabLst/>
              <a:defRPr sz="12400" b="1" i="0" u="none" strike="noStrike" cap="none" spc="-124" baseline="0">
                <a:solidFill>
                  <a:srgbClr val="FFFFFF"/>
                </a:solidFill>
                <a:uFillTx/>
                <a:latin typeface="Helvetica Neue"/>
                <a:ea typeface="Helvetica Neue"/>
                <a:cs typeface="Helvetica Neue"/>
                <a:sym typeface="Helvetica Neue"/>
              </a:defRPr>
            </a:lvl2pPr>
            <a:lvl3pPr marL="0" marR="0" indent="914400" algn="ctr" defTabSz="1219169" rtl="0" latinLnBrk="0">
              <a:lnSpc>
                <a:spcPct val="80000"/>
              </a:lnSpc>
              <a:spcBef>
                <a:spcPts val="0"/>
              </a:spcBef>
              <a:spcAft>
                <a:spcPts val="0"/>
              </a:spcAft>
              <a:buClrTx/>
              <a:buSzTx/>
              <a:buFontTx/>
              <a:buNone/>
              <a:tabLst/>
              <a:defRPr sz="12400" b="1" i="0" u="none" strike="noStrike" cap="none" spc="-124" baseline="0">
                <a:solidFill>
                  <a:srgbClr val="FFFFFF"/>
                </a:solidFill>
                <a:uFillTx/>
                <a:latin typeface="Helvetica Neue"/>
                <a:ea typeface="Helvetica Neue"/>
                <a:cs typeface="Helvetica Neue"/>
                <a:sym typeface="Helvetica Neue"/>
              </a:defRPr>
            </a:lvl3pPr>
            <a:lvl4pPr marL="0" marR="0" indent="1371600" algn="ctr" defTabSz="1219169" rtl="0" latinLnBrk="0">
              <a:lnSpc>
                <a:spcPct val="80000"/>
              </a:lnSpc>
              <a:spcBef>
                <a:spcPts val="0"/>
              </a:spcBef>
              <a:spcAft>
                <a:spcPts val="0"/>
              </a:spcAft>
              <a:buClrTx/>
              <a:buSzTx/>
              <a:buFontTx/>
              <a:buNone/>
              <a:tabLst/>
              <a:defRPr sz="12400" b="1" i="0" u="none" strike="noStrike" cap="none" spc="-124" baseline="0">
                <a:solidFill>
                  <a:srgbClr val="FFFFFF"/>
                </a:solidFill>
                <a:uFillTx/>
                <a:latin typeface="Helvetica Neue"/>
                <a:ea typeface="Helvetica Neue"/>
                <a:cs typeface="Helvetica Neue"/>
                <a:sym typeface="Helvetica Neue"/>
              </a:defRPr>
            </a:lvl4pPr>
            <a:lvl5pPr marL="0" marR="0" indent="1828800" algn="ctr" defTabSz="1219169" rtl="0" latinLnBrk="0">
              <a:lnSpc>
                <a:spcPct val="80000"/>
              </a:lnSpc>
              <a:spcBef>
                <a:spcPts val="0"/>
              </a:spcBef>
              <a:spcAft>
                <a:spcPts val="0"/>
              </a:spcAft>
              <a:buClrTx/>
              <a:buSzTx/>
              <a:buFontTx/>
              <a:buNone/>
              <a:tabLst/>
              <a:defRPr sz="12400" b="1" i="0" u="none" strike="noStrike" cap="none" spc="-124" baseline="0">
                <a:solidFill>
                  <a:srgbClr val="FFFFFF"/>
                </a:solidFill>
                <a:uFillTx/>
                <a:latin typeface="Helvetica Neue"/>
                <a:ea typeface="Helvetica Neue"/>
                <a:cs typeface="Helvetica Neue"/>
                <a:sym typeface="Helvetica Neue"/>
              </a:defRPr>
            </a:lvl5pPr>
            <a:lvl6pPr marL="26125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6pPr>
            <a:lvl7pPr marL="30697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7pPr>
            <a:lvl8pPr marL="35269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8pPr>
            <a:lvl9pPr marL="39841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solidFill>
                  <a:srgbClr val="000000"/>
                </a:solidFill>
                <a:uFillTx/>
                <a:latin typeface="Tw Cen MT"/>
                <a:ea typeface="Tw Cen MT"/>
                <a:cs typeface="Tw Cen MT"/>
                <a:sym typeface="Tw Cen MT"/>
              </a:defRPr>
            </a:lvl9pPr>
          </a:lstStyle>
          <a:p>
            <a:pPr algn="just" hangingPunct="1">
              <a:lnSpc>
                <a:spcPct val="96000"/>
              </a:lnSpc>
              <a:buClr>
                <a:srgbClr val="000000"/>
              </a:buClr>
              <a:buFont typeface="Arial"/>
              <a:buNone/>
              <a:defRPr cap="none">
                <a:solidFill>
                  <a:srgbClr val="000000"/>
                </a:solidFill>
              </a:defRPr>
            </a:pPr>
            <a:r>
              <a:rPr lang="en-US" sz="2400" b="0" dirty="0">
                <a:solidFill>
                  <a:srgbClr val="000000"/>
                </a:solidFill>
                <a:latin typeface="Times New Roman" panose="02020603050405020304" pitchFamily="18" charset="0"/>
                <a:cs typeface="Times New Roman" panose="02020603050405020304" pitchFamily="18" charset="0"/>
              </a:rPr>
              <a:t>• CCHF is viral illness that occurs in Africa, the Balkans, the middle east and Asia, in countries south of the 50° parallel north. </a:t>
            </a:r>
          </a:p>
          <a:p>
            <a:pPr algn="just" hangingPunct="1">
              <a:lnSpc>
                <a:spcPct val="96000"/>
              </a:lnSpc>
              <a:buClr>
                <a:srgbClr val="000000"/>
              </a:buClr>
              <a:buFont typeface="Arial"/>
              <a:buNone/>
              <a:defRPr cap="none">
                <a:solidFill>
                  <a:srgbClr val="000000"/>
                </a:solidFill>
              </a:defRPr>
            </a:pPr>
            <a:r>
              <a:rPr lang="en-US" sz="2400" b="0" dirty="0">
                <a:solidFill>
                  <a:srgbClr val="000000"/>
                </a:solidFill>
                <a:latin typeface="Times New Roman" panose="02020603050405020304" pitchFamily="18" charset="0"/>
                <a:cs typeface="Times New Roman" panose="02020603050405020304" pitchFamily="18" charset="0"/>
              </a:rPr>
              <a:t>• The principal </a:t>
            </a:r>
            <a:r>
              <a:rPr lang="en-US" sz="2400" b="0" dirty="0">
                <a:solidFill>
                  <a:srgbClr val="FF0000"/>
                </a:solidFill>
                <a:latin typeface="Times New Roman" panose="02020603050405020304" pitchFamily="18" charset="0"/>
                <a:cs typeface="Times New Roman" panose="02020603050405020304" pitchFamily="18" charset="0"/>
              </a:rPr>
              <a:t>reservoir and vector of CCHF</a:t>
            </a:r>
            <a:r>
              <a:rPr lang="en-US" sz="2400" b="0" dirty="0">
                <a:solidFill>
                  <a:srgbClr val="000000"/>
                </a:solidFill>
                <a:latin typeface="Times New Roman" panose="02020603050405020304" pitchFamily="18" charset="0"/>
                <a:cs typeface="Times New Roman" panose="02020603050405020304" pitchFamily="18" charset="0"/>
              </a:rPr>
              <a:t> are ticks of the </a:t>
            </a:r>
            <a:r>
              <a:rPr lang="en-US" sz="2400" b="0" dirty="0">
                <a:solidFill>
                  <a:srgbClr val="FF0000"/>
                </a:solidFill>
                <a:latin typeface="Times New Roman" panose="02020603050405020304" pitchFamily="18" charset="0"/>
                <a:cs typeface="Times New Roman" panose="02020603050405020304" pitchFamily="18" charset="0"/>
              </a:rPr>
              <a:t>genus </a:t>
            </a:r>
            <a:r>
              <a:rPr lang="en-US" sz="2400" b="0" dirty="0" err="1">
                <a:solidFill>
                  <a:srgbClr val="FF0000"/>
                </a:solidFill>
                <a:latin typeface="Times New Roman" panose="02020603050405020304" pitchFamily="18" charset="0"/>
                <a:cs typeface="Times New Roman" panose="02020603050405020304" pitchFamily="18" charset="0"/>
              </a:rPr>
              <a:t>hyalomma</a:t>
            </a:r>
            <a:r>
              <a:rPr lang="en-US" sz="2400" b="0" dirty="0">
                <a:solidFill>
                  <a:srgbClr val="000000"/>
                </a:solidFill>
                <a:latin typeface="Times New Roman" panose="02020603050405020304" pitchFamily="18" charset="0"/>
                <a:cs typeface="Times New Roman" panose="02020603050405020304" pitchFamily="18" charset="0"/>
              </a:rPr>
              <a:t>, although other tick genera can be infected with CCHF virus. </a:t>
            </a:r>
          </a:p>
          <a:p>
            <a:pPr algn="just" hangingPunct="1">
              <a:lnSpc>
                <a:spcPct val="96000"/>
              </a:lnSpc>
              <a:buClr>
                <a:srgbClr val="000000"/>
              </a:buClr>
              <a:buFont typeface="Arial"/>
              <a:buNone/>
              <a:defRPr cap="none">
                <a:solidFill>
                  <a:srgbClr val="000000"/>
                </a:solidFill>
              </a:defRPr>
            </a:pPr>
            <a:r>
              <a:rPr lang="en-US" sz="2400" b="0" dirty="0">
                <a:solidFill>
                  <a:srgbClr val="000000"/>
                </a:solidFill>
                <a:latin typeface="Times New Roman" panose="02020603050405020304" pitchFamily="18" charset="0"/>
                <a:cs typeface="Times New Roman" panose="02020603050405020304" pitchFamily="18" charset="0"/>
              </a:rPr>
              <a:t>• The CCHF virus is transmitted to humans mainly by </a:t>
            </a:r>
            <a:r>
              <a:rPr lang="en-US" sz="2400" b="0" dirty="0">
                <a:solidFill>
                  <a:srgbClr val="FF0000"/>
                </a:solidFill>
                <a:latin typeface="Times New Roman" panose="02020603050405020304" pitchFamily="18" charset="0"/>
                <a:cs typeface="Times New Roman" panose="02020603050405020304" pitchFamily="18" charset="0"/>
              </a:rPr>
              <a:t>tick bites</a:t>
            </a:r>
            <a:r>
              <a:rPr lang="en-US" sz="2400" b="0" dirty="0">
                <a:solidFill>
                  <a:srgbClr val="000000"/>
                </a:solidFill>
                <a:latin typeface="Times New Roman" panose="02020603050405020304" pitchFamily="18" charset="0"/>
                <a:cs typeface="Times New Roman" panose="02020603050405020304" pitchFamily="18" charset="0"/>
              </a:rPr>
              <a:t> or through contact with </a:t>
            </a:r>
            <a:r>
              <a:rPr lang="en-US" sz="2400" b="0" dirty="0">
                <a:solidFill>
                  <a:srgbClr val="FF0000"/>
                </a:solidFill>
                <a:latin typeface="Times New Roman" panose="02020603050405020304" pitchFamily="18" charset="0"/>
                <a:cs typeface="Times New Roman" panose="02020603050405020304" pitchFamily="18" charset="0"/>
              </a:rPr>
              <a:t>infected animal blood or tissues </a:t>
            </a:r>
            <a:r>
              <a:rPr lang="en-US" sz="2400" b="0" dirty="0">
                <a:solidFill>
                  <a:srgbClr val="000000"/>
                </a:solidFill>
                <a:latin typeface="Times New Roman" panose="02020603050405020304" pitchFamily="18" charset="0"/>
                <a:cs typeface="Times New Roman" panose="02020603050405020304" pitchFamily="18" charset="0"/>
              </a:rPr>
              <a:t>during and immediately after </a:t>
            </a:r>
            <a:r>
              <a:rPr lang="en-US" sz="2400" b="0" dirty="0">
                <a:solidFill>
                  <a:srgbClr val="FF0000"/>
                </a:solidFill>
                <a:latin typeface="Times New Roman" panose="02020603050405020304" pitchFamily="18" charset="0"/>
                <a:cs typeface="Times New Roman" panose="02020603050405020304" pitchFamily="18" charset="0"/>
              </a:rPr>
              <a:t>slaughter</a:t>
            </a:r>
            <a:r>
              <a:rPr lang="en-US" sz="2400" b="0" dirty="0">
                <a:solidFill>
                  <a:srgbClr val="000000"/>
                </a:solidFill>
                <a:latin typeface="Times New Roman" panose="02020603050405020304" pitchFamily="18" charset="0"/>
                <a:cs typeface="Times New Roman" panose="02020603050405020304" pitchFamily="18" charset="0"/>
              </a:rPr>
              <a:t>. </a:t>
            </a:r>
          </a:p>
          <a:p>
            <a:pPr algn="just" hangingPunct="1">
              <a:lnSpc>
                <a:spcPct val="96000"/>
              </a:lnSpc>
              <a:buClr>
                <a:srgbClr val="000000"/>
              </a:buClr>
              <a:buFont typeface="Arial"/>
              <a:buNone/>
              <a:defRPr cap="none">
                <a:solidFill>
                  <a:srgbClr val="000000"/>
                </a:solidFill>
              </a:defRPr>
            </a:pP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a:solidFill>
                  <a:srgbClr val="FF0000"/>
                </a:solidFill>
                <a:latin typeface="Times New Roman" panose="02020603050405020304" pitchFamily="18" charset="0"/>
                <a:cs typeface="Times New Roman" panose="02020603050405020304" pitchFamily="18" charset="0"/>
              </a:rPr>
              <a:t>88%</a:t>
            </a:r>
            <a:r>
              <a:rPr lang="en-US" sz="2400" b="0" dirty="0">
                <a:solidFill>
                  <a:srgbClr val="000000"/>
                </a:solidFill>
                <a:latin typeface="Times New Roman" panose="02020603050405020304" pitchFamily="18" charset="0"/>
                <a:cs typeface="Times New Roman" panose="02020603050405020304" pitchFamily="18" charset="0"/>
              </a:rPr>
              <a:t> of people infected will have </a:t>
            </a:r>
            <a:r>
              <a:rPr lang="en-US" sz="2400" b="0" dirty="0">
                <a:solidFill>
                  <a:srgbClr val="FF0000"/>
                </a:solidFill>
                <a:latin typeface="Times New Roman" panose="02020603050405020304" pitchFamily="18" charset="0"/>
                <a:cs typeface="Times New Roman" panose="02020603050405020304" pitchFamily="18" charset="0"/>
              </a:rPr>
              <a:t>subclinical symptoms</a:t>
            </a:r>
            <a:r>
              <a:rPr lang="en-US" sz="2400" b="0" dirty="0">
                <a:solidFill>
                  <a:srgbClr val="000000"/>
                </a:solidFill>
                <a:latin typeface="Times New Roman" panose="02020603050405020304" pitchFamily="18" charset="0"/>
                <a:cs typeface="Times New Roman" panose="02020603050405020304" pitchFamily="18" charset="0"/>
              </a:rPr>
              <a:t>. </a:t>
            </a:r>
          </a:p>
          <a:p>
            <a:pPr algn="just" hangingPunct="1">
              <a:lnSpc>
                <a:spcPct val="96000"/>
              </a:lnSpc>
              <a:buClr>
                <a:srgbClr val="000000"/>
              </a:buClr>
              <a:buFont typeface="Arial"/>
              <a:buNone/>
              <a:defRPr cap="none">
                <a:solidFill>
                  <a:srgbClr val="000000"/>
                </a:solidFill>
              </a:defRPr>
            </a:pPr>
            <a:r>
              <a:rPr lang="en-US" sz="2400" b="0" dirty="0">
                <a:solidFill>
                  <a:srgbClr val="000000"/>
                </a:solidFill>
                <a:latin typeface="Times New Roman" panose="02020603050405020304" pitchFamily="18" charset="0"/>
                <a:cs typeface="Times New Roman" panose="02020603050405020304" pitchFamily="18" charset="0"/>
              </a:rPr>
              <a:t>• One in eight people with symptomatic disease will develop a severe disease. </a:t>
            </a:r>
          </a:p>
        </p:txBody>
      </p:sp>
    </p:spTree>
    <p:extLst>
      <p:ext uri="{BB962C8B-B14F-4D97-AF65-F5344CB8AC3E}">
        <p14:creationId xmlns:p14="http://schemas.microsoft.com/office/powerpoint/2010/main" val="16212049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2" descr="Picture 2">
            <a:extLst>
              <a:ext uri="{FF2B5EF4-FFF2-40B4-BE49-F238E27FC236}">
                <a16:creationId xmlns:a16="http://schemas.microsoft.com/office/drawing/2014/main" id="{1F12FD4A-B83D-39CF-2712-50EB40D946F5}"/>
              </a:ext>
            </a:extLst>
          </p:cNvPr>
          <p:cNvPicPr>
            <a:picLocks noChangeAspect="1"/>
          </p:cNvPicPr>
          <p:nvPr/>
        </p:nvPicPr>
        <p:blipFill>
          <a:blip r:embed="rId5"/>
          <a:srcRect l="4426" t="2990" r="4426" b="3080"/>
          <a:stretch>
            <a:fillRect/>
          </a:stretch>
        </p:blipFill>
        <p:spPr>
          <a:xfrm>
            <a:off x="-63398" y="548679"/>
            <a:ext cx="12191999" cy="5515621"/>
          </a:xfrm>
          <a:prstGeom prst="rect">
            <a:avLst/>
          </a:prstGeom>
          <a:ln w="12700">
            <a:miter lim="400000"/>
          </a:ln>
        </p:spPr>
      </p:pic>
    </p:spTree>
    <p:extLst>
      <p:ext uri="{BB962C8B-B14F-4D97-AF65-F5344CB8AC3E}">
        <p14:creationId xmlns:p14="http://schemas.microsoft.com/office/powerpoint/2010/main" val="30893676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548680"/>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7" name="Picture 4" descr="Picture 4">
            <a:extLst>
              <a:ext uri="{FF2B5EF4-FFF2-40B4-BE49-F238E27FC236}">
                <a16:creationId xmlns:a16="http://schemas.microsoft.com/office/drawing/2014/main" id="{D7EE7004-2EC7-BDC9-F126-32CCC0E7BB1D}"/>
              </a:ext>
            </a:extLst>
          </p:cNvPr>
          <p:cNvPicPr>
            <a:picLocks noChangeAspect="1"/>
          </p:cNvPicPr>
          <p:nvPr/>
        </p:nvPicPr>
        <p:blipFill>
          <a:blip r:embed="rId5"/>
          <a:stretch>
            <a:fillRect/>
          </a:stretch>
        </p:blipFill>
        <p:spPr>
          <a:xfrm>
            <a:off x="0" y="609621"/>
            <a:ext cx="12192000" cy="5181580"/>
          </a:xfrm>
          <a:prstGeom prst="rect">
            <a:avLst/>
          </a:prstGeom>
          <a:ln w="12700">
            <a:miter lim="400000"/>
          </a:ln>
        </p:spPr>
      </p:pic>
    </p:spTree>
    <p:extLst>
      <p:ext uri="{BB962C8B-B14F-4D97-AF65-F5344CB8AC3E}">
        <p14:creationId xmlns:p14="http://schemas.microsoft.com/office/powerpoint/2010/main" val="1932052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4" descr="Picture 4">
            <a:extLst>
              <a:ext uri="{FF2B5EF4-FFF2-40B4-BE49-F238E27FC236}">
                <a16:creationId xmlns:a16="http://schemas.microsoft.com/office/drawing/2014/main" id="{B7615A05-2BAE-FCD9-154D-64D491F7E299}"/>
              </a:ext>
            </a:extLst>
          </p:cNvPr>
          <p:cNvPicPr>
            <a:picLocks noChangeAspect="1"/>
          </p:cNvPicPr>
          <p:nvPr/>
        </p:nvPicPr>
        <p:blipFill>
          <a:blip r:embed="rId5"/>
          <a:stretch>
            <a:fillRect/>
          </a:stretch>
        </p:blipFill>
        <p:spPr>
          <a:xfrm>
            <a:off x="0" y="1172189"/>
            <a:ext cx="12077699" cy="4963325"/>
          </a:xfrm>
          <a:prstGeom prst="rect">
            <a:avLst/>
          </a:prstGeom>
          <a:ln w="12700">
            <a:miter lim="400000"/>
          </a:ln>
        </p:spPr>
      </p:pic>
    </p:spTree>
    <p:extLst>
      <p:ext uri="{BB962C8B-B14F-4D97-AF65-F5344CB8AC3E}">
        <p14:creationId xmlns:p14="http://schemas.microsoft.com/office/powerpoint/2010/main" val="23102732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EBF8D3CB-80CD-DDD9-6A89-5644D0A8C281}"/>
              </a:ext>
            </a:extLst>
          </p:cNvPr>
          <p:cNvSpPr txBox="1"/>
          <p:nvPr/>
        </p:nvSpPr>
        <p:spPr>
          <a:xfrm>
            <a:off x="236220" y="1478290"/>
            <a:ext cx="11079480" cy="4151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just">
              <a:lnSpc>
                <a:spcPct val="96000"/>
              </a:lnSpc>
              <a:spcBef>
                <a:spcPts val="2000"/>
              </a:spcBef>
              <a:buClr>
                <a:srgbClr val="000000"/>
              </a:buClr>
              <a:buSzPct val="100000"/>
              <a:buFont typeface="Arial"/>
              <a:buChar char="•"/>
              <a:defRPr sz="1700" cap="none">
                <a:solidFill>
                  <a:srgbClr val="212121"/>
                </a:solidFill>
                <a:latin typeface="Times New Roman"/>
                <a:ea typeface="Times New Roman"/>
                <a:cs typeface="Times New Roman"/>
                <a:sym typeface="Times New Roman"/>
              </a:defRPr>
            </a:pPr>
            <a:r>
              <a:rPr lang="en-US" sz="2400" dirty="0"/>
              <a:t>A common pathogenic feature of hemorrhagic fever viruses is their ability to disable the host immune response by attacking and manipulating the cells that initiate the viral response. This damage is characterized by marked replication of the virus together with dysregulation of the vascular system and lymphoid organs. </a:t>
            </a:r>
          </a:p>
          <a:p>
            <a:pPr marL="228600" indent="-228600" algn="just">
              <a:lnSpc>
                <a:spcPct val="96000"/>
              </a:lnSpc>
              <a:spcBef>
                <a:spcPts val="2000"/>
              </a:spcBef>
              <a:buClr>
                <a:srgbClr val="000000"/>
              </a:buClr>
              <a:buSzPct val="100000"/>
              <a:buFont typeface="Arial"/>
              <a:buChar char="•"/>
              <a:defRPr sz="1700" cap="none">
                <a:solidFill>
                  <a:srgbClr val="212121"/>
                </a:solidFill>
                <a:latin typeface="Times New Roman"/>
                <a:ea typeface="Times New Roman"/>
                <a:cs typeface="Times New Roman"/>
                <a:sym typeface="Times New Roman"/>
              </a:defRPr>
            </a:pPr>
            <a:r>
              <a:rPr lang="en-US" sz="2400" dirty="0"/>
              <a:t>Endothelial damage contributes to hemostatic failure by stimulating platelet aggregation and degranulation, with consequent activation of the intrinsic coagulation cascade. </a:t>
            </a:r>
          </a:p>
          <a:p>
            <a:pPr marL="228600" indent="-228600" algn="just">
              <a:lnSpc>
                <a:spcPct val="96000"/>
              </a:lnSpc>
              <a:spcBef>
                <a:spcPts val="2000"/>
              </a:spcBef>
              <a:buClr>
                <a:srgbClr val="000000"/>
              </a:buClr>
              <a:buSzPct val="100000"/>
              <a:buFont typeface="Arial"/>
              <a:buChar char="•"/>
              <a:defRPr sz="1700" cap="none">
                <a:solidFill>
                  <a:srgbClr val="212121"/>
                </a:solidFill>
                <a:latin typeface="Times New Roman"/>
                <a:ea typeface="Times New Roman"/>
                <a:cs typeface="Times New Roman"/>
                <a:sym typeface="Times New Roman"/>
              </a:defRPr>
            </a:pPr>
            <a:r>
              <a:rPr lang="en-US" sz="2400" dirty="0"/>
              <a:t>Indeed, fatal CCHF cases had grossly abnormal indicators of coagulation system function from an early stage of illness, and disseminated intravascular coagulation is noted as an early and prominent feature of the disease process.</a:t>
            </a:r>
          </a:p>
        </p:txBody>
      </p:sp>
      <p:sp>
        <p:nvSpPr>
          <p:cNvPr id="9" name="TextBox 8">
            <a:extLst>
              <a:ext uri="{FF2B5EF4-FFF2-40B4-BE49-F238E27FC236}">
                <a16:creationId xmlns:a16="http://schemas.microsoft.com/office/drawing/2014/main" id="{8E03ED65-306A-EAAF-A91C-8428C0AC7BC5}"/>
              </a:ext>
            </a:extLst>
          </p:cNvPr>
          <p:cNvSpPr txBox="1"/>
          <p:nvPr/>
        </p:nvSpPr>
        <p:spPr>
          <a:xfrm>
            <a:off x="375285" y="931525"/>
            <a:ext cx="672465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dirty="0">
                <a:solidFill>
                  <a:schemeClr val="accent5">
                    <a:lumMod val="75000"/>
                  </a:schemeClr>
                </a:solidFill>
              </a:rPr>
              <a:t>Pathogenesis</a:t>
            </a:r>
          </a:p>
        </p:txBody>
      </p:sp>
    </p:spTree>
    <p:extLst>
      <p:ext uri="{BB962C8B-B14F-4D97-AF65-F5344CB8AC3E}">
        <p14:creationId xmlns:p14="http://schemas.microsoft.com/office/powerpoint/2010/main" val="23156650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67807" y="1553123"/>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036A52D0-BA86-B897-9EE1-3070D631603B}"/>
              </a:ext>
            </a:extLst>
          </p:cNvPr>
          <p:cNvSpPr txBox="1"/>
          <p:nvPr/>
        </p:nvSpPr>
        <p:spPr>
          <a:xfrm>
            <a:off x="464820" y="1827717"/>
            <a:ext cx="1141476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Clr>
                <a:srgbClr val="000000"/>
              </a:buClr>
              <a:buFont typeface="Arial" panose="020B0604020202020204" pitchFamily="34" charset="0"/>
              <a:buChar char="•"/>
              <a:defRPr sz="2000" cap="none">
                <a:solidFill>
                  <a:srgbClr val="000000"/>
                </a:solidFill>
              </a:defRPr>
            </a:pPr>
            <a:r>
              <a:rPr lang="en-US" sz="2400" dirty="0"/>
              <a:t>The incubation period ranges from 2-14 days. </a:t>
            </a:r>
          </a:p>
          <a:p>
            <a:pPr algn="just">
              <a:buClr>
                <a:srgbClr val="000000"/>
              </a:buClr>
              <a:buFont typeface="Arial"/>
              <a:defRPr sz="2000" cap="none">
                <a:solidFill>
                  <a:srgbClr val="000000"/>
                </a:solidFill>
              </a:defRPr>
            </a:pPr>
            <a:r>
              <a:rPr lang="en-US" sz="2400" dirty="0"/>
              <a:t>• 70% of CCHF cases have a history of tick bite </a:t>
            </a:r>
            <a:r>
              <a:rPr lang="en-US" sz="2400" b="1" i="1" dirty="0">
                <a:solidFill>
                  <a:srgbClr val="FF0000"/>
                </a:solidFill>
              </a:rPr>
              <a:t>(but not the case in our locality !!!)</a:t>
            </a:r>
          </a:p>
          <a:p>
            <a:pPr algn="just">
              <a:buClr>
                <a:srgbClr val="000000"/>
              </a:buClr>
              <a:buFont typeface="Arial"/>
              <a:defRPr sz="2000" cap="none">
                <a:solidFill>
                  <a:srgbClr val="000000"/>
                </a:solidFill>
              </a:defRPr>
            </a:pPr>
            <a:r>
              <a:rPr lang="en-US" sz="2400" dirty="0"/>
              <a:t>• It is estimated that 88% of infections are subclinical. </a:t>
            </a:r>
          </a:p>
          <a:p>
            <a:pPr algn="just">
              <a:buClr>
                <a:srgbClr val="000000"/>
              </a:buClr>
              <a:buFont typeface="Arial"/>
              <a:defRPr sz="2000" cap="none">
                <a:solidFill>
                  <a:srgbClr val="000000"/>
                </a:solidFill>
              </a:defRPr>
            </a:pPr>
            <a:r>
              <a:rPr lang="en-US" sz="2400" dirty="0"/>
              <a:t>• Case fatality ratio can reach 15% among patients hospitalized with severe presentation. </a:t>
            </a:r>
          </a:p>
          <a:p>
            <a:pPr algn="just">
              <a:buClr>
                <a:srgbClr val="000000"/>
              </a:buClr>
              <a:buFont typeface="Arial"/>
              <a:defRPr sz="2000" cap="none">
                <a:solidFill>
                  <a:srgbClr val="000000"/>
                </a:solidFill>
              </a:defRPr>
            </a:pPr>
            <a:r>
              <a:rPr lang="en-US" sz="2400" dirty="0"/>
              <a:t>• Most common symptoms include: </a:t>
            </a:r>
          </a:p>
          <a:p>
            <a:pPr marL="457200" indent="-457200" algn="just">
              <a:buClr>
                <a:srgbClr val="000000"/>
              </a:buClr>
              <a:buSzPct val="100000"/>
              <a:buAutoNum type="arabicPeriod"/>
              <a:defRPr sz="2000" cap="none">
                <a:solidFill>
                  <a:srgbClr val="000000"/>
                </a:solidFill>
              </a:defRPr>
            </a:pPr>
            <a:r>
              <a:rPr lang="en-US" sz="2400" dirty="0"/>
              <a:t>Abrupt onset fever, chills, shudders, myalgia, headaches, sicknesses and vomits, abdominal pain, arthralgia; </a:t>
            </a:r>
          </a:p>
          <a:p>
            <a:pPr marL="457200" indent="-457200" algn="just">
              <a:buClr>
                <a:srgbClr val="000000"/>
              </a:buClr>
              <a:buSzPct val="100000"/>
              <a:buAutoNum type="arabicPeriod"/>
              <a:defRPr sz="2000" cap="none">
                <a:solidFill>
                  <a:srgbClr val="000000"/>
                </a:solidFill>
              </a:defRPr>
            </a:pPr>
            <a:r>
              <a:rPr lang="en-US" sz="2400" dirty="0"/>
              <a:t>After a few days: bleeding from mucous membranes, hematomas, ecchymosis, melena, hematuria, nose bleeding, vaginal bleeding, bradycardia, thrombocytopenia, leukopenia. </a:t>
            </a:r>
          </a:p>
        </p:txBody>
      </p:sp>
      <p:sp>
        <p:nvSpPr>
          <p:cNvPr id="9" name="TextBox 8">
            <a:extLst>
              <a:ext uri="{FF2B5EF4-FFF2-40B4-BE49-F238E27FC236}">
                <a16:creationId xmlns:a16="http://schemas.microsoft.com/office/drawing/2014/main" id="{4FDEF687-3D31-A262-1783-715FACECC9DA}"/>
              </a:ext>
            </a:extLst>
          </p:cNvPr>
          <p:cNvSpPr txBox="1"/>
          <p:nvPr/>
        </p:nvSpPr>
        <p:spPr>
          <a:xfrm>
            <a:off x="488579" y="1188330"/>
            <a:ext cx="672465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Clinical presentation</a:t>
            </a:r>
          </a:p>
        </p:txBody>
      </p:sp>
    </p:spTree>
    <p:extLst>
      <p:ext uri="{BB962C8B-B14F-4D97-AF65-F5344CB8AC3E}">
        <p14:creationId xmlns:p14="http://schemas.microsoft.com/office/powerpoint/2010/main" val="29818647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D375EEAB-42A2-E662-D53C-671D7C1CC4B8}"/>
              </a:ext>
            </a:extLst>
          </p:cNvPr>
          <p:cNvSpPr/>
          <p:nvPr/>
        </p:nvSpPr>
        <p:spPr>
          <a:xfrm>
            <a:off x="7213229" y="1803"/>
            <a:ext cx="4982344"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2060"/>
                </a:solidFill>
                <a:latin typeface="Berlin Sans FB Demi" panose="020E0802020502020306" pitchFamily="34" charset="0"/>
              </a:rPr>
              <a:t>Ministry of higher Education                                     and Scientific Research</a:t>
            </a:r>
          </a:p>
        </p:txBody>
      </p:sp>
      <p:sp>
        <p:nvSpPr>
          <p:cNvPr id="3" name="مستطيل 6">
            <a:extLst>
              <a:ext uri="{FF2B5EF4-FFF2-40B4-BE49-F238E27FC236}">
                <a16:creationId xmlns:a16="http://schemas.microsoft.com/office/drawing/2014/main" id="{BE03FDDC-9C5A-191F-2B4F-B0FA5C2DE195}"/>
              </a:ext>
            </a:extLst>
          </p:cNvPr>
          <p:cNvSpPr/>
          <p:nvPr/>
        </p:nvSpPr>
        <p:spPr>
          <a:xfrm>
            <a:off x="0" y="6176191"/>
            <a:ext cx="12192000" cy="680006"/>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2">
            <a:extLst>
              <a:ext uri="{FF2B5EF4-FFF2-40B4-BE49-F238E27FC236}">
                <a16:creationId xmlns:a16="http://schemas.microsoft.com/office/drawing/2014/main" id="{1CA4E936-6AA4-A934-137C-B34493894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994" y="6176191"/>
            <a:ext cx="1030006" cy="68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icture 8">
            <a:extLst>
              <a:ext uri="{FF2B5EF4-FFF2-40B4-BE49-F238E27FC236}">
                <a16:creationId xmlns:a16="http://schemas.microsoft.com/office/drawing/2014/main" id="{BA9DE228-94EE-AE1B-8562-21BA6B26D14C}"/>
              </a:ext>
            </a:extLst>
          </p:cNvPr>
          <p:cNvPicPr>
            <a:picLocks noChangeAspect="1"/>
          </p:cNvPicPr>
          <p:nvPr/>
        </p:nvPicPr>
        <p:blipFill>
          <a:blip r:embed="rId4"/>
          <a:srcRect t="14575" b="16427"/>
          <a:stretch>
            <a:fillRect/>
          </a:stretch>
        </p:blipFill>
        <p:spPr>
          <a:xfrm>
            <a:off x="5076750" y="-21360"/>
            <a:ext cx="1945842" cy="893036"/>
          </a:xfrm>
          <a:prstGeom prst="rect">
            <a:avLst/>
          </a:prstGeom>
          <a:ln w="12700">
            <a:miter lim="400000"/>
          </a:ln>
        </p:spPr>
      </p:pic>
      <p:sp>
        <p:nvSpPr>
          <p:cNvPr id="10" name="مستطيل 19">
            <a:extLst>
              <a:ext uri="{FF2B5EF4-FFF2-40B4-BE49-F238E27FC236}">
                <a16:creationId xmlns:a16="http://schemas.microsoft.com/office/drawing/2014/main" id="{A2779E40-6361-3FAD-C541-151DBFC4C7C3}"/>
              </a:ext>
            </a:extLst>
          </p:cNvPr>
          <p:cNvSpPr/>
          <p:nvPr/>
        </p:nvSpPr>
        <p:spPr>
          <a:xfrm>
            <a:off x="0" y="0"/>
            <a:ext cx="4837198" cy="548680"/>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0000"/>
              </a:lnSpc>
            </a:pPr>
            <a:r>
              <a:rPr lang="en-US" dirty="0">
                <a:solidFill>
                  <a:srgbClr val="002060"/>
                </a:solidFill>
                <a:latin typeface="Berlin Sans FB Demi" panose="020E0802020502020306" pitchFamily="34" charset="0"/>
              </a:rPr>
              <a:t>University of </a:t>
            </a:r>
            <a:r>
              <a:rPr lang="en-US" dirty="0" err="1">
                <a:solidFill>
                  <a:srgbClr val="002060"/>
                </a:solidFill>
                <a:latin typeface="Berlin Sans FB Demi" panose="020E0802020502020306" pitchFamily="34" charset="0"/>
              </a:rPr>
              <a:t>Basrah</a:t>
            </a:r>
            <a:r>
              <a:rPr lang="en-US" dirty="0">
                <a:solidFill>
                  <a:srgbClr val="002060"/>
                </a:solidFill>
                <a:latin typeface="Berlin Sans FB Demi" panose="020E0802020502020306" pitchFamily="34" charset="0"/>
              </a:rPr>
              <a:t>               </a:t>
            </a:r>
          </a:p>
          <a:p>
            <a:pPr algn="ctr">
              <a:lnSpc>
                <a:spcPct val="100000"/>
              </a:lnSpc>
            </a:pPr>
            <a:r>
              <a:rPr lang="en-US" dirty="0">
                <a:solidFill>
                  <a:srgbClr val="002060"/>
                </a:solidFill>
                <a:latin typeface="Berlin Sans FB Demi" panose="020E0802020502020306" pitchFamily="34" charset="0"/>
              </a:rPr>
              <a:t> AL-</a:t>
            </a:r>
            <a:r>
              <a:rPr lang="en-US" dirty="0" err="1">
                <a:solidFill>
                  <a:srgbClr val="002060"/>
                </a:solidFill>
                <a:latin typeface="Berlin Sans FB Demi" panose="020E0802020502020306" pitchFamily="34" charset="0"/>
              </a:rPr>
              <a:t>Zahraa</a:t>
            </a:r>
            <a:r>
              <a:rPr lang="en-US" dirty="0">
                <a:solidFill>
                  <a:srgbClr val="002060"/>
                </a:solidFill>
                <a:latin typeface="Berlin Sans FB Demi" panose="020E0802020502020306" pitchFamily="34" charset="0"/>
              </a:rPr>
              <a:t> College of Medicine</a:t>
            </a:r>
          </a:p>
        </p:txBody>
      </p:sp>
      <p:sp>
        <p:nvSpPr>
          <p:cNvPr id="11" name="TextBox 10">
            <a:extLst>
              <a:ext uri="{FF2B5EF4-FFF2-40B4-BE49-F238E27FC236}">
                <a16:creationId xmlns:a16="http://schemas.microsoft.com/office/drawing/2014/main" id="{C4F68BAA-7A41-FD37-6047-4277358DC249}"/>
              </a:ext>
            </a:extLst>
          </p:cNvPr>
          <p:cNvSpPr txBox="1"/>
          <p:nvPr/>
        </p:nvSpPr>
        <p:spPr>
          <a:xfrm>
            <a:off x="1489383" y="1157097"/>
            <a:ext cx="9163727" cy="549189"/>
          </a:xfrm>
          <a:prstGeom prst="rect">
            <a:avLst/>
          </a:prstGeom>
          <a:noFill/>
        </p:spPr>
        <p:txBody>
          <a:bodyPr wrap="square">
            <a:spAutoFit/>
          </a:bodyPr>
          <a:lstStyle/>
          <a:p>
            <a:pPr marL="0" marR="0">
              <a:lnSpc>
                <a:spcPct val="107000"/>
              </a:lnSpc>
              <a:spcBef>
                <a:spcPts val="0"/>
              </a:spcBef>
              <a:spcAft>
                <a:spcPts val="800"/>
              </a:spcAft>
            </a:pPr>
            <a:endParaRPr lang="en-US" sz="1100" kern="1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4" descr="Picture 4">
            <a:extLst>
              <a:ext uri="{FF2B5EF4-FFF2-40B4-BE49-F238E27FC236}">
                <a16:creationId xmlns:a16="http://schemas.microsoft.com/office/drawing/2014/main" id="{38C45F34-D127-F861-8076-57A9A986BE33}"/>
              </a:ext>
            </a:extLst>
          </p:cNvPr>
          <p:cNvPicPr>
            <a:picLocks noChangeAspect="1"/>
          </p:cNvPicPr>
          <p:nvPr/>
        </p:nvPicPr>
        <p:blipFill>
          <a:blip r:embed="rId5"/>
          <a:stretch>
            <a:fillRect/>
          </a:stretch>
        </p:blipFill>
        <p:spPr>
          <a:xfrm>
            <a:off x="0" y="1638905"/>
            <a:ext cx="12192000" cy="4604668"/>
          </a:xfrm>
          <a:prstGeom prst="rect">
            <a:avLst/>
          </a:prstGeom>
          <a:ln w="12700">
            <a:miter lim="400000"/>
          </a:ln>
        </p:spPr>
      </p:pic>
      <p:sp>
        <p:nvSpPr>
          <p:cNvPr id="8" name="TextBox 7">
            <a:extLst>
              <a:ext uri="{FF2B5EF4-FFF2-40B4-BE49-F238E27FC236}">
                <a16:creationId xmlns:a16="http://schemas.microsoft.com/office/drawing/2014/main" id="{093AACE0-D52B-C827-9F3C-11603C73991F}"/>
              </a:ext>
            </a:extLst>
          </p:cNvPr>
          <p:cNvSpPr txBox="1"/>
          <p:nvPr/>
        </p:nvSpPr>
        <p:spPr>
          <a:xfrm>
            <a:off x="70485" y="1026281"/>
            <a:ext cx="67246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dirty="0">
                <a:solidFill>
                  <a:schemeClr val="accent5">
                    <a:lumMod val="75000"/>
                  </a:schemeClr>
                </a:solidFill>
                <a:latin typeface="Times New Roman" panose="02020603050405020304" pitchFamily="18" charset="0"/>
                <a:cs typeface="Times New Roman" panose="02020603050405020304" pitchFamily="18" charset="0"/>
              </a:rPr>
              <a:t>Evolution of symptoms</a:t>
            </a:r>
          </a:p>
        </p:txBody>
      </p:sp>
    </p:spTree>
    <p:extLst>
      <p:ext uri="{BB962C8B-B14F-4D97-AF65-F5344CB8AC3E}">
        <p14:creationId xmlns:p14="http://schemas.microsoft.com/office/powerpoint/2010/main" val="3342949990"/>
      </p:ext>
    </p:extLst>
  </p:cSld>
  <p:clrMapOvr>
    <a:masterClrMapping/>
  </p:clrMapOvr>
  <p:transition spd="med"/>
</p:sld>
</file>

<file path=ppt/theme/theme1.xml><?xml version="1.0" encoding="utf-8"?>
<a:theme xmlns:a="http://schemas.openxmlformats.org/drawingml/2006/main" name="Droplet">
  <a:themeElements>
    <a:clrScheme name="Drople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Droplet">
      <a:majorFont>
        <a:latin typeface="Calibri"/>
        <a:ea typeface="Calibri"/>
        <a:cs typeface="Calibri"/>
      </a:majorFont>
      <a:minorFont>
        <a:latin typeface="Helvetica"/>
        <a:ea typeface="Helvetica"/>
        <a:cs typeface="Helvetica"/>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roplet">
  <a:themeElements>
    <a:clrScheme name="Drople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Droplet">
      <a:majorFont>
        <a:latin typeface="Calibri"/>
        <a:ea typeface="Calibri"/>
        <a:cs typeface="Calibri"/>
      </a:majorFont>
      <a:minorFont>
        <a:latin typeface="Helvetica"/>
        <a:ea typeface="Helvetica"/>
        <a:cs typeface="Helvetica"/>
      </a:minorFont>
    </a:fontScheme>
    <a:fmtScheme name="Dropl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Widescreen</PresentationFormat>
  <Paragraphs>131</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Berlin Sans FB Demi</vt:lpstr>
      <vt:lpstr>Calibri</vt:lpstr>
      <vt:lpstr>Cambria</vt:lpstr>
      <vt:lpstr>GoodTimesRg-Regular</vt:lpstr>
      <vt:lpstr>Google Sans</vt:lpstr>
      <vt:lpstr>Graphik</vt:lpstr>
      <vt:lpstr>Helvetica</vt:lpstr>
      <vt:lpstr>Helvetica Neue</vt:lpstr>
      <vt:lpstr>Helvetica Neue Medium</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Adel</dc:creator>
  <cp:lastModifiedBy>Mohammed Adel</cp:lastModifiedBy>
  <cp:revision>1</cp:revision>
  <dcterms:modified xsi:type="dcterms:W3CDTF">2023-07-23T15:40:23Z</dcterms:modified>
</cp:coreProperties>
</file>